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slideLayouts/slideLayout157.xml" ContentType="application/vnd.openxmlformats-officedocument.presentationml.slideLayout+xml"/>
  <Override PartName="/ppt/notesSlides/notesSlide2.xml" ContentType="application/vnd.openxmlformats-officedocument.presentationml.notes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notesSlides/notesSlide7.xml" ContentType="application/vnd.openxmlformats-officedocument.presentationml.notesSlid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6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slideLayouts/slideLayout15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43.xml" ContentType="application/vnd.openxmlformats-officedocument.presentationml.slideLayout+xml"/>
  <Override PartName="/ppt/slideLayouts/slideLayout161.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32.xml" ContentType="application/vnd.openxmlformats-officedocument.presentationml.slideLayout+xml"/>
  <Override PartName="/ppt/slideLayouts/slideLayout15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notesSlides/notesSlide8.xml" ContentType="application/vnd.openxmlformats-officedocument.presentationml.notesSlide+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slideLayouts/slideLayout15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Layouts/slideLayout1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wmf" ContentType="image/x-wmf"/>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62.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theme/theme16.xml" ContentType="application/vnd.openxmlformats-officedocument.theme+xml"/>
  <Override PartName="/ppt/slideMasters/slideMaster13.xml" ContentType="application/vnd.openxmlformats-officedocument.presentationml.slideMaster+xml"/>
  <Override PartName="/ppt/slideLayouts/slideLayout100.xml" ContentType="application/vnd.openxmlformats-officedocument.presentationml.slideLayout+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slideLayouts/slideLayout15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3.xml" ContentType="application/vnd.openxmlformats-officedocument.presentationml.slideLayout+xml"/>
  <Override PartName="/ppt/slides/slide24.xml" ContentType="application/vnd.openxmlformats-officedocument.presentationml.slide+xml"/>
  <Override PartName="/ppt/slideLayouts/slideLayout16.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Masters/slideMaster14.xml" ContentType="application/vnd.openxmlformats-officedocument.presentationml.slideMaster+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Masters/slideMaster15.xml" ContentType="application/vnd.openxmlformats-officedocument.presentationml.slideMaster+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theme/theme14.xml" ContentType="application/vnd.openxmlformats-officedocument.them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158.xml" ContentType="application/vnd.openxmlformats-officedocument.presentationml.slideLayout+xml"/>
  <Override PartName="/ppt/slideLayouts/slideLayout58.xml" ContentType="application/vnd.openxmlformats-officedocument.presentationml.slideLayout+xml"/>
  <Override PartName="/ppt/slideLayouts/slideLayout14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1" r:id="rId3"/>
    <p:sldMasterId id="2147483653" r:id="rId4"/>
    <p:sldMasterId id="2147483655" r:id="rId5"/>
    <p:sldMasterId id="2147483657" r:id="rId6"/>
    <p:sldMasterId id="2147483659" r:id="rId7"/>
    <p:sldMasterId id="2147483661" r:id="rId8"/>
    <p:sldMasterId id="2147483663" r:id="rId9"/>
    <p:sldMasterId id="2147483665" r:id="rId10"/>
    <p:sldMasterId id="2147483667" r:id="rId11"/>
    <p:sldMasterId id="2147483669" r:id="rId12"/>
    <p:sldMasterId id="2147483671" r:id="rId13"/>
    <p:sldMasterId id="2147483673" r:id="rId14"/>
    <p:sldMasterId id="2147483677" r:id="rId15"/>
  </p:sldMasterIdLst>
  <p:notesMasterIdLst>
    <p:notesMasterId r:id="rId47"/>
  </p:notesMasterIdLst>
  <p:sldIdLst>
    <p:sldId id="256" r:id="rId16"/>
    <p:sldId id="259" r:id="rId17"/>
    <p:sldId id="257" r:id="rId18"/>
    <p:sldId id="260" r:id="rId19"/>
    <p:sldId id="261" r:id="rId20"/>
    <p:sldId id="258" r:id="rId21"/>
    <p:sldId id="263" r:id="rId22"/>
    <p:sldId id="262" r:id="rId23"/>
    <p:sldId id="265" r:id="rId24"/>
    <p:sldId id="266" r:id="rId25"/>
    <p:sldId id="267" r:id="rId26"/>
    <p:sldId id="268" r:id="rId27"/>
    <p:sldId id="269" r:id="rId28"/>
    <p:sldId id="273" r:id="rId29"/>
    <p:sldId id="270" r:id="rId30"/>
    <p:sldId id="271" r:id="rId31"/>
    <p:sldId id="274" r:id="rId32"/>
    <p:sldId id="275" r:id="rId33"/>
    <p:sldId id="276" r:id="rId34"/>
    <p:sldId id="280" r:id="rId35"/>
    <p:sldId id="281" r:id="rId36"/>
    <p:sldId id="282" r:id="rId37"/>
    <p:sldId id="278" r:id="rId38"/>
    <p:sldId id="279" r:id="rId39"/>
    <p:sldId id="283" r:id="rId40"/>
    <p:sldId id="284" r:id="rId41"/>
    <p:sldId id="285" r:id="rId42"/>
    <p:sldId id="286" r:id="rId43"/>
    <p:sldId id="287" r:id="rId44"/>
    <p:sldId id="288" r:id="rId45"/>
    <p:sldId id="289"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7F7"/>
    <a:srgbClr val="420000"/>
    <a:srgbClr val="039EBD"/>
    <a:srgbClr val="1B77A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0" autoAdjust="0"/>
    <p:restoredTop sz="94681" autoAdjust="0"/>
  </p:normalViewPr>
  <p:slideViewPr>
    <p:cSldViewPr>
      <p:cViewPr varScale="1">
        <p:scale>
          <a:sx n="91" d="100"/>
          <a:sy n="91" d="100"/>
        </p:scale>
        <p:origin x="-136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slide" Target="slides/slide24.xml"/><Relationship Id="rId3" Type="http://schemas.openxmlformats.org/officeDocument/2006/relationships/slideMaster" Target="slideMasters/slideMaster3.xml"/><Relationship Id="rId21" Type="http://schemas.openxmlformats.org/officeDocument/2006/relationships/slide" Target="slides/slide6.xml"/><Relationship Id="rId34" Type="http://schemas.openxmlformats.org/officeDocument/2006/relationships/slide" Target="slides/slide19.xml"/><Relationship Id="rId42" Type="http://schemas.openxmlformats.org/officeDocument/2006/relationships/slide" Target="slides/slide27.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slide" Target="slides/slide23.xml"/><Relationship Id="rId46"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41"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slide" Target="slides/slide22.xml"/><Relationship Id="rId40" Type="http://schemas.openxmlformats.org/officeDocument/2006/relationships/slide" Target="slides/slide25.xml"/><Relationship Id="rId45" Type="http://schemas.openxmlformats.org/officeDocument/2006/relationships/slide" Target="slides/slide30.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slide" Target="slides/slide21.xml"/><Relationship Id="rId49"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slide" Target="slides/slide16.xml"/><Relationship Id="rId44" Type="http://schemas.openxmlformats.org/officeDocument/2006/relationships/slide" Target="slides/slide2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slide" Target="slides/slide20.xml"/><Relationship Id="rId43" Type="http://schemas.openxmlformats.org/officeDocument/2006/relationships/slide" Target="slides/slide28.xml"/><Relationship Id="rId48" Type="http://schemas.openxmlformats.org/officeDocument/2006/relationships/presProps" Target="presProps.xml"/><Relationship Id="rId8" Type="http://schemas.openxmlformats.org/officeDocument/2006/relationships/slideMaster" Target="slideMasters/slideMaster8.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08F3BDB-3E6C-4B45-A48D-FAD0E94A7A1E}" type="datetimeFigureOut">
              <a:rPr lang="en-US"/>
              <a:pPr>
                <a:defRPr/>
              </a:pPr>
              <a:t>12/30/2013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DEA531C-8534-4E0E-8BE8-6ABCED39319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Slide Image Placeholder 1"/>
          <p:cNvSpPr>
            <a:spLocks noGrp="1" noRot="1" noChangeAspect="1"/>
          </p:cNvSpPr>
          <p:nvPr>
            <p:ph type="sldImg"/>
          </p:nvPr>
        </p:nvSpPr>
        <p:spPr bwMode="auto">
          <a:noFill/>
          <a:ln>
            <a:solidFill>
              <a:srgbClr val="000000"/>
            </a:solidFill>
            <a:miter lim="800000"/>
            <a:headEnd/>
            <a:tailEnd/>
          </a:ln>
        </p:spPr>
      </p:sp>
      <p:sp>
        <p:nvSpPr>
          <p:cNvPr id="1873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DECC34-14FC-4447-9548-E51B02CA34E6}"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Slide Image Placeholder 1"/>
          <p:cNvSpPr>
            <a:spLocks noGrp="1" noRot="1" noChangeAspect="1"/>
          </p:cNvSpPr>
          <p:nvPr>
            <p:ph type="sldImg"/>
          </p:nvPr>
        </p:nvSpPr>
        <p:spPr bwMode="auto">
          <a:noFill/>
          <a:ln>
            <a:solidFill>
              <a:srgbClr val="000000"/>
            </a:solidFill>
            <a:miter lim="800000"/>
            <a:headEnd/>
            <a:tailEnd/>
          </a:ln>
        </p:spPr>
      </p:sp>
      <p:sp>
        <p:nvSpPr>
          <p:cNvPr id="1894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F85DC0-09F0-4D3B-8048-F2EB93F6B914}"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Slide Image Placeholder 1"/>
          <p:cNvSpPr>
            <a:spLocks noGrp="1" noRot="1" noChangeAspect="1"/>
          </p:cNvSpPr>
          <p:nvPr>
            <p:ph type="sldImg"/>
          </p:nvPr>
        </p:nvSpPr>
        <p:spPr bwMode="auto">
          <a:noFill/>
          <a:ln>
            <a:solidFill>
              <a:srgbClr val="000000"/>
            </a:solidFill>
            <a:miter lim="800000"/>
            <a:headEnd/>
            <a:tailEnd/>
          </a:ln>
        </p:spPr>
      </p:sp>
      <p:sp>
        <p:nvSpPr>
          <p:cNvPr id="1914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ED4CCB-60A1-4723-AD3A-D725563FB26B}" type="slidenum">
              <a:rPr lang="en-US">
                <a:cs typeface="Arial" charset="0"/>
              </a:rPr>
              <a:pPr fontAlgn="base">
                <a:spcBef>
                  <a:spcPct val="0"/>
                </a:spcBef>
                <a:spcAft>
                  <a:spcPct val="0"/>
                </a:spcAft>
                <a:defRPr/>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Slide Image Placeholder 1"/>
          <p:cNvSpPr>
            <a:spLocks noGrp="1" noRot="1" noChangeAspect="1"/>
          </p:cNvSpPr>
          <p:nvPr>
            <p:ph type="sldImg"/>
          </p:nvPr>
        </p:nvSpPr>
        <p:spPr bwMode="auto">
          <a:noFill/>
          <a:ln>
            <a:solidFill>
              <a:srgbClr val="000000"/>
            </a:solidFill>
            <a:miter lim="800000"/>
            <a:headEnd/>
            <a:tailEnd/>
          </a:ln>
        </p:spPr>
      </p:sp>
      <p:sp>
        <p:nvSpPr>
          <p:cNvPr id="1935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6B8743-1F19-4932-90B7-A0AF4BA8BC6B}"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Slide Image Placeholder 1"/>
          <p:cNvSpPr>
            <a:spLocks noGrp="1" noRot="1" noChangeAspect="1"/>
          </p:cNvSpPr>
          <p:nvPr>
            <p:ph type="sldImg"/>
          </p:nvPr>
        </p:nvSpPr>
        <p:spPr bwMode="auto">
          <a:noFill/>
          <a:ln>
            <a:solidFill>
              <a:srgbClr val="000000"/>
            </a:solidFill>
            <a:miter lim="800000"/>
            <a:headEnd/>
            <a:tailEnd/>
          </a:ln>
        </p:spPr>
      </p:sp>
      <p:sp>
        <p:nvSpPr>
          <p:cNvPr id="1955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EEB682-814B-4D71-BDCA-186997C5102B}" type="slidenum">
              <a:rPr lang="en-US">
                <a:cs typeface="Arial" charset="0"/>
              </a:rPr>
              <a:pPr fontAlgn="base">
                <a:spcBef>
                  <a:spcPct val="0"/>
                </a:spcBef>
                <a:spcAft>
                  <a:spcPct val="0"/>
                </a:spcAft>
                <a:defRPr/>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Slide Image Placeholder 1"/>
          <p:cNvSpPr>
            <a:spLocks noGrp="1" noRot="1" noChangeAspect="1"/>
          </p:cNvSpPr>
          <p:nvPr>
            <p:ph type="sldImg"/>
          </p:nvPr>
        </p:nvSpPr>
        <p:spPr bwMode="auto">
          <a:noFill/>
          <a:ln>
            <a:solidFill>
              <a:srgbClr val="000000"/>
            </a:solidFill>
            <a:miter lim="800000"/>
            <a:headEnd/>
            <a:tailEnd/>
          </a:ln>
        </p:spPr>
      </p:sp>
      <p:sp>
        <p:nvSpPr>
          <p:cNvPr id="1976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03175D-28F5-45E0-8686-91A5267560F6}" type="slidenum">
              <a:rPr lang="en-US">
                <a:cs typeface="Arial" charset="0"/>
              </a:rPr>
              <a:pPr fontAlgn="base">
                <a:spcBef>
                  <a:spcPct val="0"/>
                </a:spcBef>
                <a:spcAft>
                  <a:spcPct val="0"/>
                </a:spcAft>
                <a:defRPr/>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Slide Image Placeholder 1"/>
          <p:cNvSpPr>
            <a:spLocks noGrp="1" noRot="1" noChangeAspect="1"/>
          </p:cNvSpPr>
          <p:nvPr>
            <p:ph type="sldImg"/>
          </p:nvPr>
        </p:nvSpPr>
        <p:spPr bwMode="auto">
          <a:noFill/>
          <a:ln>
            <a:solidFill>
              <a:srgbClr val="000000"/>
            </a:solidFill>
            <a:miter lim="800000"/>
            <a:headEnd/>
            <a:tailEnd/>
          </a:ln>
        </p:spPr>
      </p:sp>
      <p:sp>
        <p:nvSpPr>
          <p:cNvPr id="1996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804514-30F0-4128-B5B1-8DDBE0A50F99}" type="slidenum">
              <a:rPr lang="en-US">
                <a:cs typeface="Arial" charset="0"/>
              </a:rPr>
              <a:pPr fontAlgn="base">
                <a:spcBef>
                  <a:spcPct val="0"/>
                </a:spcBef>
                <a:spcAft>
                  <a:spcPct val="0"/>
                </a:spcAft>
                <a:defRPr/>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Slide Image Placeholder 1"/>
          <p:cNvSpPr>
            <a:spLocks noGrp="1" noRot="1" noChangeAspect="1"/>
          </p:cNvSpPr>
          <p:nvPr>
            <p:ph type="sldImg"/>
          </p:nvPr>
        </p:nvSpPr>
        <p:spPr bwMode="auto">
          <a:noFill/>
          <a:ln>
            <a:solidFill>
              <a:srgbClr val="000000"/>
            </a:solidFill>
            <a:miter lim="800000"/>
            <a:headEnd/>
            <a:tailEnd/>
          </a:ln>
        </p:spPr>
      </p:sp>
      <p:sp>
        <p:nvSpPr>
          <p:cNvPr id="2017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9E110F-D1E6-457D-AA52-B204AF315503}" type="slidenum">
              <a:rPr lang="en-US">
                <a:cs typeface="Arial" charset="0"/>
              </a:rPr>
              <a:pPr fontAlgn="base">
                <a:spcBef>
                  <a:spcPct val="0"/>
                </a:spcBef>
                <a:spcAft>
                  <a:spcPct val="0"/>
                </a:spcAft>
                <a:defRPr/>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5" name="Slide Image Placeholder 1"/>
          <p:cNvSpPr>
            <a:spLocks noGrp="1" noRot="1" noChangeAspect="1"/>
          </p:cNvSpPr>
          <p:nvPr>
            <p:ph type="sldImg"/>
          </p:nvPr>
        </p:nvSpPr>
        <p:spPr bwMode="auto">
          <a:noFill/>
          <a:ln>
            <a:solidFill>
              <a:srgbClr val="000000"/>
            </a:solidFill>
            <a:miter lim="800000"/>
            <a:headEnd/>
            <a:tailEnd/>
          </a:ln>
        </p:spPr>
      </p:sp>
      <p:sp>
        <p:nvSpPr>
          <p:cNvPr id="2263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52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DB5D1F-E9C1-4ED0-BC8B-C1DF4D3C2C88}" type="slidenum">
              <a:rPr lang="en-US">
                <a:cs typeface="Arial" charset="0"/>
              </a:rPr>
              <a:pPr fontAlgn="base">
                <a:spcBef>
                  <a:spcPct val="0"/>
                </a:spcBef>
                <a:spcAft>
                  <a:spcPct val="0"/>
                </a:spcAft>
                <a:defRPr/>
              </a:pPr>
              <a:t>31</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539070F-55BD-46E4-A342-2C37D5FF54C9}" type="datetimeFigureOut">
              <a:rPr lang="en-US"/>
              <a:pPr>
                <a:defRPr/>
              </a:pPr>
              <a:t>12/30/2013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EAD226-8FDA-47B7-8008-BAEC5F6B8D7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456F64-9B09-42B4-AC0D-A428A3F85622}" type="datetimeFigureOut">
              <a:rPr lang="en-US"/>
              <a:pPr>
                <a:defRPr/>
              </a:pPr>
              <a:t>12/30/2013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1DD451-8A65-4E54-BBEF-91556418AE52}" type="slidenum">
              <a:rPr lang="en-US"/>
              <a:pPr>
                <a:defRPr/>
              </a:pPr>
              <a:t>‹#›</a:t>
            </a:fld>
            <a:endParaRPr lang="en-US"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94219"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9422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fld id="{AB0D183D-B7F4-40B8-A15C-A7DEF3B351BB}" type="datetimeFigureOut">
              <a:rPr lang="en-US"/>
              <a:pPr>
                <a:defRPr/>
              </a:pPr>
              <a:t>12/30/2013</a:t>
            </a:fld>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BF9C3263-A5B8-4D71-A636-F4FB76421594}" type="slidenum">
              <a:rPr lang="en-US"/>
              <a:pPr>
                <a:defRPr/>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5640AB2B-9A89-42A0-BA92-FE2406F8C67B}" type="datetimeFigureOut">
              <a:rPr lang="en-US"/>
              <a:pPr>
                <a:defRPr/>
              </a:pPr>
              <a:t>12/30/2013</a:t>
            </a:fld>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0B7AC38-4306-4E64-8728-76845F2E5CAF}"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fld id="{D6E7331A-2F45-48F2-8214-812E8BFCABFB}" type="datetimeFigureOut">
              <a:rPr lang="en-US"/>
              <a:pPr>
                <a:defRPr/>
              </a:pPr>
              <a:t>12/30/2013</a:t>
            </a:fld>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8930C11-3A0F-4AC9-A86F-8EBC4E1F9961}"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fld id="{2A5FBCA0-F71C-4DF9-AFB1-909E429E376D}" type="datetimeFigureOut">
              <a:rPr lang="en-US"/>
              <a:pPr>
                <a:defRPr/>
              </a:pPr>
              <a:t>12/30/2013</a:t>
            </a:fld>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7145FF75-C12E-4A4E-80D3-074E474E6C20}"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fld id="{866D8312-6AE9-4A30-9DAE-E93125AC8465}" type="datetimeFigureOut">
              <a:rPr lang="en-US"/>
              <a:pPr>
                <a:defRPr/>
              </a:pPr>
              <a:t>12/30/2013</a:t>
            </a:fld>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0E09DDA6-7743-4868-9292-E28BB84990A7}"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fld id="{E02E08A0-E5EE-416E-878C-0FB138E017FB}" type="datetimeFigureOut">
              <a:rPr lang="en-US"/>
              <a:pPr>
                <a:defRPr/>
              </a:pPr>
              <a:t>12/30/2013</a:t>
            </a:fld>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D88685B9-05EB-40B7-916F-E9EF1746670D}"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66405913-E701-4499-8BA3-6ECEF27C99CE}" type="datetimeFigureOut">
              <a:rPr lang="en-US"/>
              <a:pPr>
                <a:defRPr/>
              </a:pPr>
              <a:t>12/30/2013</a:t>
            </a:fld>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582865D0-6DDA-4B50-9051-765003668817}"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11F413F7-C201-4341-A849-CE3F00C6648C}" type="datetimeFigureOut">
              <a:rPr lang="en-US"/>
              <a:pPr>
                <a:defRPr/>
              </a:pPr>
              <a:t>12/30/2013</a:t>
            </a:fld>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FDC9A0E0-4BCA-489A-861B-83F0E0D43DE2}"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EDB3E2C0-D05A-4E33-86B8-764CDD924A61}" type="datetimeFigureOut">
              <a:rPr lang="en-US"/>
              <a:pPr>
                <a:defRPr/>
              </a:pPr>
              <a:t>12/30/2013</a:t>
            </a:fld>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FF7F276-8D82-44CC-89A5-85B5985994E1}"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6ABC1377-38EB-436A-A81F-27723EED4BE6}" type="datetimeFigureOut">
              <a:rPr lang="en-US"/>
              <a:pPr>
                <a:defRPr/>
              </a:pPr>
              <a:t>12/30/2013</a:t>
            </a:fld>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A87FAA4-B0F7-4402-B69C-AB19B9C2ADA7}"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3541B8-6E52-4A3D-9E1C-DE1E2C409B31}" type="datetimeFigureOut">
              <a:rPr lang="en-US"/>
              <a:pPr>
                <a:defRPr/>
              </a:pPr>
              <a:t>12/30/2013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E337D7-F596-4700-BA81-BDB44F6CE647}" type="slidenum">
              <a:rPr lang="en-US"/>
              <a:pPr>
                <a:defRPr/>
              </a:pPr>
              <a:t>‹#›</a:t>
            </a:fld>
            <a:endParaRPr lang="en-US" dirty="0"/>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F54F86C0-9F0E-41A4-98AF-95AA711284AD}" type="datetimeFigureOut">
              <a:rPr lang="en-US"/>
              <a:pPr>
                <a:defRPr/>
              </a:pPr>
              <a:t>12/30/2013</a:t>
            </a:fld>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3A54104-CA33-4B0C-B3BB-DE6EC3B54D4E}"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2413" cy="6856413"/>
            <a:chOff x="0" y="0"/>
            <a:chExt cx="5759" cy="4319"/>
          </a:xfrm>
        </p:grpSpPr>
        <p:sp>
          <p:nvSpPr>
            <p:cNvPr id="5" name="Freeform 3"/>
            <p:cNvSpPr>
              <a:spLocks/>
            </p:cNvSpPr>
            <p:nvPr/>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pPr>
                <a:defRPr/>
              </a:pPr>
              <a:endParaRPr lang="en-US"/>
            </a:p>
          </p:txBody>
        </p:sp>
        <p:grpSp>
          <p:nvGrpSpPr>
            <p:cNvPr id="6" name="Group 4"/>
            <p:cNvGrpSpPr>
              <a:grpSpLocks/>
            </p:cNvGrpSpPr>
            <p:nvPr userDrawn="1"/>
          </p:nvGrpSpPr>
          <p:grpSpPr bwMode="auto">
            <a:xfrm>
              <a:off x="0" y="0"/>
              <a:ext cx="5759" cy="4319"/>
              <a:chOff x="0" y="0"/>
              <a:chExt cx="5759" cy="4319"/>
            </a:xfrm>
          </p:grpSpPr>
          <p:sp>
            <p:nvSpPr>
              <p:cNvPr id="7" name="Freeform 5"/>
              <p:cNvSpPr>
                <a:spLocks/>
              </p:cNvSpPr>
              <p:nvPr/>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8" name="Freeform 6"/>
              <p:cNvSpPr>
                <a:spLocks/>
              </p:cNvSpPr>
              <p:nvPr/>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9" name="Freeform 7"/>
              <p:cNvSpPr>
                <a:spLocks/>
              </p:cNvSpPr>
              <p:nvPr/>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10" name="Freeform 8"/>
              <p:cNvSpPr>
                <a:spLocks/>
              </p:cNvSpPr>
              <p:nvPr/>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US"/>
              </a:p>
            </p:txBody>
          </p:sp>
          <p:sp>
            <p:nvSpPr>
              <p:cNvPr id="11" name="Freeform 9"/>
              <p:cNvSpPr>
                <a:spLocks/>
              </p:cNvSpPr>
              <p:nvPr/>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US"/>
              </a:p>
            </p:txBody>
          </p:sp>
          <p:sp>
            <p:nvSpPr>
              <p:cNvPr id="12" name="Freeform 10"/>
              <p:cNvSpPr>
                <a:spLocks/>
              </p:cNvSpPr>
              <p:nvPr/>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US"/>
              </a:p>
            </p:txBody>
          </p:sp>
          <p:sp>
            <p:nvSpPr>
              <p:cNvPr id="13" name="Freeform 11"/>
              <p:cNvSpPr>
                <a:spLocks/>
              </p:cNvSpPr>
              <p:nvPr/>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US"/>
              </a:p>
            </p:txBody>
          </p:sp>
          <p:sp>
            <p:nvSpPr>
              <p:cNvPr id="14" name="Freeform 12"/>
              <p:cNvSpPr>
                <a:spLocks/>
              </p:cNvSpPr>
              <p:nvPr/>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en-US"/>
              </a:p>
            </p:txBody>
          </p:sp>
          <p:sp>
            <p:nvSpPr>
              <p:cNvPr id="15" name="Freeform 13"/>
              <p:cNvSpPr>
                <a:spLocks/>
              </p:cNvSpPr>
              <p:nvPr/>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en-US"/>
              </a:p>
            </p:txBody>
          </p:sp>
          <p:sp>
            <p:nvSpPr>
              <p:cNvPr id="16" name="Freeform 14"/>
              <p:cNvSpPr>
                <a:spLocks/>
              </p:cNvSpPr>
              <p:nvPr/>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17" name="Freeform 15"/>
              <p:cNvSpPr>
                <a:spLocks/>
              </p:cNvSpPr>
              <p:nvPr/>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18" name="Freeform 16"/>
              <p:cNvSpPr>
                <a:spLocks/>
              </p:cNvSpPr>
              <p:nvPr/>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19" name="Freeform 17"/>
              <p:cNvSpPr>
                <a:spLocks/>
              </p:cNvSpPr>
              <p:nvPr/>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20" name="Freeform 18"/>
              <p:cNvSpPr>
                <a:spLocks/>
              </p:cNvSpPr>
              <p:nvPr/>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21" name="Freeform 19"/>
              <p:cNvSpPr>
                <a:spLocks/>
              </p:cNvSpPr>
              <p:nvPr/>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22" name="Freeform 20"/>
              <p:cNvSpPr>
                <a:spLocks/>
              </p:cNvSpPr>
              <p:nvPr/>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23" name="Freeform 21"/>
              <p:cNvSpPr>
                <a:spLocks/>
              </p:cNvSpPr>
              <p:nvPr/>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24" name="Freeform 22"/>
              <p:cNvSpPr>
                <a:spLocks/>
              </p:cNvSpPr>
              <p:nvPr/>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25" name="Freeform 23"/>
              <p:cNvSpPr>
                <a:spLocks/>
              </p:cNvSpPr>
              <p:nvPr/>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26" name="Freeform 24"/>
              <p:cNvSpPr>
                <a:spLocks/>
              </p:cNvSpPr>
              <p:nvPr/>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US"/>
              </a:p>
            </p:txBody>
          </p:sp>
          <p:sp>
            <p:nvSpPr>
              <p:cNvPr id="27" name="Freeform 25"/>
              <p:cNvSpPr>
                <a:spLocks/>
              </p:cNvSpPr>
              <p:nvPr/>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US"/>
              </a:p>
            </p:txBody>
          </p:sp>
          <p:sp>
            <p:nvSpPr>
              <p:cNvPr id="28" name="Freeform 26"/>
              <p:cNvSpPr>
                <a:spLocks/>
              </p:cNvSpPr>
              <p:nvPr/>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31" name="Freeform 29"/>
              <p:cNvSpPr>
                <a:spLocks/>
              </p:cNvSpPr>
              <p:nvPr/>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grpSp>
            <p:nvGrpSpPr>
              <p:cNvPr id="32" name="Group 30"/>
              <p:cNvGrpSpPr>
                <a:grpSpLocks/>
              </p:cNvGrpSpPr>
              <p:nvPr/>
            </p:nvGrpSpPr>
            <p:grpSpPr bwMode="auto">
              <a:xfrm>
                <a:off x="0" y="0"/>
                <a:ext cx="5758" cy="1045"/>
                <a:chOff x="0" y="0"/>
                <a:chExt cx="5758" cy="1045"/>
              </a:xfrm>
            </p:grpSpPr>
            <p:sp>
              <p:nvSpPr>
                <p:cNvPr id="54"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55"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56"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57"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58"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59"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0"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1"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2"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3"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4"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5"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6"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7"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68"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grpSp>
          <p:grpSp>
            <p:nvGrpSpPr>
              <p:cNvPr id="33" name="Group 46"/>
              <p:cNvGrpSpPr>
                <a:grpSpLocks/>
              </p:cNvGrpSpPr>
              <p:nvPr/>
            </p:nvGrpSpPr>
            <p:grpSpPr bwMode="auto">
              <a:xfrm>
                <a:off x="0" y="558"/>
                <a:ext cx="5758" cy="487"/>
                <a:chOff x="0" y="558"/>
                <a:chExt cx="5758" cy="487"/>
              </a:xfrm>
            </p:grpSpPr>
            <p:sp>
              <p:nvSpPr>
                <p:cNvPr id="52"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pPr>
                    <a:defRPr/>
                  </a:pPr>
                  <a:endParaRPr lang="en-US"/>
                </a:p>
              </p:txBody>
            </p:sp>
            <p:sp>
              <p:nvSpPr>
                <p:cNvPr id="53"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pPr>
                    <a:defRPr/>
                  </a:pPr>
                  <a:endParaRPr lang="en-US"/>
                </a:p>
              </p:txBody>
            </p:sp>
          </p:grpSp>
          <p:grpSp>
            <p:nvGrpSpPr>
              <p:cNvPr id="34" name="Group 49"/>
              <p:cNvGrpSpPr>
                <a:grpSpLocks/>
              </p:cNvGrpSpPr>
              <p:nvPr/>
            </p:nvGrpSpPr>
            <p:grpSpPr bwMode="auto">
              <a:xfrm>
                <a:off x="264" y="1039"/>
                <a:ext cx="5200" cy="3280"/>
                <a:chOff x="264" y="1039"/>
                <a:chExt cx="5200" cy="3280"/>
              </a:xfrm>
            </p:grpSpPr>
            <p:sp>
              <p:nvSpPr>
                <p:cNvPr id="43"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4"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5"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6"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7"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8"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9"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50"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51"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grpSp>
          <p:sp>
            <p:nvSpPr>
              <p:cNvPr id="35" name="Freeform 59"/>
              <p:cNvSpPr>
                <a:spLocks/>
              </p:cNvSpPr>
              <p:nvPr/>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6" name="Freeform 60"/>
              <p:cNvSpPr>
                <a:spLocks/>
              </p:cNvSpPr>
              <p:nvPr/>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pPr>
                  <a:defRPr/>
                </a:pPr>
                <a:endParaRPr lang="en-US"/>
              </a:p>
            </p:txBody>
          </p:sp>
          <p:sp>
            <p:nvSpPr>
              <p:cNvPr id="37" name="Freeform 61"/>
              <p:cNvSpPr>
                <a:spLocks/>
              </p:cNvSpPr>
              <p:nvPr/>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pPr>
                  <a:defRPr/>
                </a:pPr>
                <a:endParaRPr lang="en-US"/>
              </a:p>
            </p:txBody>
          </p:sp>
          <p:sp>
            <p:nvSpPr>
              <p:cNvPr id="38" name="Freeform 62"/>
              <p:cNvSpPr>
                <a:spLocks/>
              </p:cNvSpPr>
              <p:nvPr/>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pPr>
                  <a:defRPr/>
                </a:pPr>
                <a:endParaRPr lang="en-US"/>
              </a:p>
            </p:txBody>
          </p:sp>
          <p:sp>
            <p:nvSpPr>
              <p:cNvPr id="39" name="Freeform 63"/>
              <p:cNvSpPr>
                <a:spLocks/>
              </p:cNvSpPr>
              <p:nvPr/>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0" name="Freeform 64"/>
              <p:cNvSpPr>
                <a:spLocks/>
              </p:cNvSpPr>
              <p:nvPr/>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pPr>
                  <a:defRPr/>
                </a:pPr>
                <a:endParaRPr lang="en-US"/>
              </a:p>
            </p:txBody>
          </p:sp>
          <p:sp>
            <p:nvSpPr>
              <p:cNvPr id="41" name="Freeform 65"/>
              <p:cNvSpPr>
                <a:spLocks/>
              </p:cNvSpPr>
              <p:nvPr/>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pPr>
                  <a:defRPr/>
                </a:pPr>
                <a:endParaRPr lang="en-US"/>
              </a:p>
            </p:txBody>
          </p:sp>
          <p:sp>
            <p:nvSpPr>
              <p:cNvPr id="42" name="Freeform 66"/>
              <p:cNvSpPr>
                <a:spLocks/>
              </p:cNvSpPr>
              <p:nvPr/>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pPr>
                  <a:defRPr/>
                </a:pPr>
                <a:endParaRPr lang="en-US"/>
              </a:p>
            </p:txBody>
          </p:sp>
        </p:grpSp>
      </p:grpSp>
      <p:sp>
        <p:nvSpPr>
          <p:cNvPr id="97347" name="Rectangle 67"/>
          <p:cNvSpPr>
            <a:spLocks noGrp="1" noChangeArrowheads="1"/>
          </p:cNvSpPr>
          <p:nvPr>
            <p:ph type="ctrTitle" sz="quarter"/>
          </p:nvPr>
        </p:nvSpPr>
        <p:spPr>
          <a:xfrm>
            <a:off x="455613" y="1920875"/>
            <a:ext cx="8226425" cy="1736725"/>
          </a:xfrm>
        </p:spPr>
        <p:txBody>
          <a:bodyPr anchor="b"/>
          <a:lstStyle>
            <a:lvl1pPr>
              <a:defRPr sz="5400"/>
            </a:lvl1pPr>
          </a:lstStyle>
          <a:p>
            <a:r>
              <a:rPr lang="en-US"/>
              <a:t>Click to edit Master title style</a:t>
            </a:r>
          </a:p>
        </p:txBody>
      </p:sp>
      <p:sp>
        <p:nvSpPr>
          <p:cNvPr id="97348" name="Rectangle 68"/>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a:lvl1pPr>
          </a:lstStyle>
          <a:p>
            <a:pPr>
              <a:defRPr/>
            </a:pPr>
            <a:fld id="{A43110EA-771F-484F-B25E-23514580D53E}" type="datetimeFigureOut">
              <a:rPr lang="en-US"/>
              <a:pPr>
                <a:defRPr/>
              </a:pPr>
              <a:t>12/30/2013</a:t>
            </a:fld>
            <a:endParaRPr lang="en-US"/>
          </a:p>
        </p:txBody>
      </p:sp>
      <p:sp>
        <p:nvSpPr>
          <p:cNvPr id="70" name="Rectangle 70"/>
          <p:cNvSpPr>
            <a:spLocks noGrp="1" noChangeArrowheads="1"/>
          </p:cNvSpPr>
          <p:nvPr>
            <p:ph type="ftr" sz="quarter" idx="11"/>
          </p:nvPr>
        </p:nvSpPr>
        <p:spPr/>
        <p:txBody>
          <a:bodyPr/>
          <a:lstStyle>
            <a:lvl1pPr>
              <a:defRPr/>
            </a:lvl1pPr>
          </a:lstStyle>
          <a:p>
            <a:pPr>
              <a:defRPr/>
            </a:pPr>
            <a:endParaRPr lang="en-US"/>
          </a:p>
        </p:txBody>
      </p:sp>
      <p:sp>
        <p:nvSpPr>
          <p:cNvPr id="71" name="Rectangle 71"/>
          <p:cNvSpPr>
            <a:spLocks noGrp="1" noChangeArrowheads="1"/>
          </p:cNvSpPr>
          <p:nvPr>
            <p:ph type="sldNum" sz="quarter" idx="12"/>
          </p:nvPr>
        </p:nvSpPr>
        <p:spPr/>
        <p:txBody>
          <a:bodyPr/>
          <a:lstStyle>
            <a:lvl1pPr>
              <a:defRPr/>
            </a:lvl1pPr>
          </a:lstStyle>
          <a:p>
            <a:pPr>
              <a:defRPr/>
            </a:pPr>
            <a:fld id="{910272C9-A6A9-43C6-8669-F77E40CBCD80}" type="slidenum">
              <a:rPr lang="en-US"/>
              <a:pPr>
                <a:defRPr/>
              </a:pPr>
              <a:t>‹#›</a:t>
            </a:fld>
            <a:endParaRPr lang="en-US"/>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p:cNvSpPr>
            <a:spLocks noGrp="1" noChangeArrowheads="1"/>
          </p:cNvSpPr>
          <p:nvPr>
            <p:ph type="dt" sz="half" idx="10"/>
          </p:nvPr>
        </p:nvSpPr>
        <p:spPr>
          <a:ln/>
        </p:spPr>
        <p:txBody>
          <a:bodyPr/>
          <a:lstStyle>
            <a:lvl1pPr>
              <a:defRPr/>
            </a:lvl1pPr>
          </a:lstStyle>
          <a:p>
            <a:pPr>
              <a:defRPr/>
            </a:pPr>
            <a:fld id="{156E2F57-F23F-4013-A67C-529DCDB0B61D}" type="datetimeFigureOut">
              <a:rPr lang="en-US"/>
              <a:pPr>
                <a:defRPr/>
              </a:pPr>
              <a:t>12/30/2013</a:t>
            </a:fld>
            <a:endParaRPr 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p>
        </p:txBody>
      </p:sp>
      <p:sp>
        <p:nvSpPr>
          <p:cNvPr id="6" name="Rectangle 70"/>
          <p:cNvSpPr>
            <a:spLocks noGrp="1" noChangeArrowheads="1"/>
          </p:cNvSpPr>
          <p:nvPr>
            <p:ph type="sldNum" sz="quarter" idx="12"/>
          </p:nvPr>
        </p:nvSpPr>
        <p:spPr>
          <a:ln/>
        </p:spPr>
        <p:txBody>
          <a:bodyPr/>
          <a:lstStyle>
            <a:lvl1pPr>
              <a:defRPr/>
            </a:lvl1pPr>
          </a:lstStyle>
          <a:p>
            <a:pPr>
              <a:defRPr/>
            </a:pPr>
            <a:fld id="{652C1682-E6A7-440D-B560-04909E264256}" type="slidenum">
              <a:rPr lang="en-US"/>
              <a:pPr>
                <a:defRPr/>
              </a:pPr>
              <a:t>‹#›</a:t>
            </a:fld>
            <a:endParaRPr lang="en-US"/>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8"/>
          <p:cNvSpPr>
            <a:spLocks noGrp="1" noChangeArrowheads="1"/>
          </p:cNvSpPr>
          <p:nvPr>
            <p:ph type="dt" sz="half" idx="10"/>
          </p:nvPr>
        </p:nvSpPr>
        <p:spPr>
          <a:ln/>
        </p:spPr>
        <p:txBody>
          <a:bodyPr/>
          <a:lstStyle>
            <a:lvl1pPr>
              <a:defRPr/>
            </a:lvl1pPr>
          </a:lstStyle>
          <a:p>
            <a:pPr>
              <a:defRPr/>
            </a:pPr>
            <a:fld id="{2D4C7861-6EF4-4CF7-9AEC-1A45733AB5CD}" type="datetimeFigureOut">
              <a:rPr lang="en-US"/>
              <a:pPr>
                <a:defRPr/>
              </a:pPr>
              <a:t>12/30/2013</a:t>
            </a:fld>
            <a:endParaRPr 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p>
        </p:txBody>
      </p:sp>
      <p:sp>
        <p:nvSpPr>
          <p:cNvPr id="6" name="Rectangle 70"/>
          <p:cNvSpPr>
            <a:spLocks noGrp="1" noChangeArrowheads="1"/>
          </p:cNvSpPr>
          <p:nvPr>
            <p:ph type="sldNum" sz="quarter" idx="12"/>
          </p:nvPr>
        </p:nvSpPr>
        <p:spPr>
          <a:ln/>
        </p:spPr>
        <p:txBody>
          <a:bodyPr/>
          <a:lstStyle>
            <a:lvl1pPr>
              <a:defRPr/>
            </a:lvl1pPr>
          </a:lstStyle>
          <a:p>
            <a:pPr>
              <a:defRPr/>
            </a:pPr>
            <a:fld id="{3575E0B0-FA61-4D74-8D26-C847FFCEB535}" type="slidenum">
              <a:rPr lang="en-US"/>
              <a:pPr>
                <a:defRPr/>
              </a:pPr>
              <a:t>‹#›</a:t>
            </a:fld>
            <a:endParaRPr lang="en-US"/>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598613"/>
            <a:ext cx="4037012"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5" y="1598613"/>
            <a:ext cx="40370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8"/>
          <p:cNvSpPr>
            <a:spLocks noGrp="1" noChangeArrowheads="1"/>
          </p:cNvSpPr>
          <p:nvPr>
            <p:ph type="dt" sz="half" idx="10"/>
          </p:nvPr>
        </p:nvSpPr>
        <p:spPr>
          <a:ln/>
        </p:spPr>
        <p:txBody>
          <a:bodyPr/>
          <a:lstStyle>
            <a:lvl1pPr>
              <a:defRPr/>
            </a:lvl1pPr>
          </a:lstStyle>
          <a:p>
            <a:pPr>
              <a:defRPr/>
            </a:pPr>
            <a:fld id="{2A23CB61-0608-4C42-A413-2EF86E9338A0}" type="datetimeFigureOut">
              <a:rPr lang="en-US"/>
              <a:pPr>
                <a:defRPr/>
              </a:pPr>
              <a:t>12/30/2013</a:t>
            </a:fld>
            <a:endParaRPr lang="en-US"/>
          </a:p>
        </p:txBody>
      </p:sp>
      <p:sp>
        <p:nvSpPr>
          <p:cNvPr id="6" name="Rectangle 69"/>
          <p:cNvSpPr>
            <a:spLocks noGrp="1" noChangeArrowheads="1"/>
          </p:cNvSpPr>
          <p:nvPr>
            <p:ph type="ftr" sz="quarter" idx="11"/>
          </p:nvPr>
        </p:nvSpPr>
        <p:spPr>
          <a:ln/>
        </p:spPr>
        <p:txBody>
          <a:bodyPr/>
          <a:lstStyle>
            <a:lvl1pPr>
              <a:defRPr/>
            </a:lvl1pPr>
          </a:lstStyle>
          <a:p>
            <a:pPr>
              <a:defRPr/>
            </a:pPr>
            <a:endParaRPr lang="en-US"/>
          </a:p>
        </p:txBody>
      </p:sp>
      <p:sp>
        <p:nvSpPr>
          <p:cNvPr id="7" name="Rectangle 70"/>
          <p:cNvSpPr>
            <a:spLocks noGrp="1" noChangeArrowheads="1"/>
          </p:cNvSpPr>
          <p:nvPr>
            <p:ph type="sldNum" sz="quarter" idx="12"/>
          </p:nvPr>
        </p:nvSpPr>
        <p:spPr>
          <a:ln/>
        </p:spPr>
        <p:txBody>
          <a:bodyPr/>
          <a:lstStyle>
            <a:lvl1pPr>
              <a:defRPr/>
            </a:lvl1pPr>
          </a:lstStyle>
          <a:p>
            <a:pPr>
              <a:defRPr/>
            </a:pPr>
            <a:fld id="{685DA3E0-6D01-4A83-A180-B0649E167A85}" type="slidenum">
              <a:rPr lang="en-US"/>
              <a:pPr>
                <a:defRPr/>
              </a:pPr>
              <a:t>‹#›</a:t>
            </a:fld>
            <a:endParaRPr lang="en-US"/>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8"/>
          <p:cNvSpPr>
            <a:spLocks noGrp="1" noChangeArrowheads="1"/>
          </p:cNvSpPr>
          <p:nvPr>
            <p:ph type="dt" sz="half" idx="10"/>
          </p:nvPr>
        </p:nvSpPr>
        <p:spPr>
          <a:ln/>
        </p:spPr>
        <p:txBody>
          <a:bodyPr/>
          <a:lstStyle>
            <a:lvl1pPr>
              <a:defRPr/>
            </a:lvl1pPr>
          </a:lstStyle>
          <a:p>
            <a:pPr>
              <a:defRPr/>
            </a:pPr>
            <a:fld id="{DC6ABD7D-8C67-4172-B904-98EBEFD98EED}" type="datetimeFigureOut">
              <a:rPr lang="en-US"/>
              <a:pPr>
                <a:defRPr/>
              </a:pPr>
              <a:t>12/30/2013</a:t>
            </a:fld>
            <a:endParaRPr lang="en-US"/>
          </a:p>
        </p:txBody>
      </p:sp>
      <p:sp>
        <p:nvSpPr>
          <p:cNvPr id="8" name="Rectangle 69"/>
          <p:cNvSpPr>
            <a:spLocks noGrp="1" noChangeArrowheads="1"/>
          </p:cNvSpPr>
          <p:nvPr>
            <p:ph type="ftr" sz="quarter" idx="11"/>
          </p:nvPr>
        </p:nvSpPr>
        <p:spPr>
          <a:ln/>
        </p:spPr>
        <p:txBody>
          <a:bodyPr/>
          <a:lstStyle>
            <a:lvl1pPr>
              <a:defRPr/>
            </a:lvl1pPr>
          </a:lstStyle>
          <a:p>
            <a:pPr>
              <a:defRPr/>
            </a:pPr>
            <a:endParaRPr lang="en-US"/>
          </a:p>
        </p:txBody>
      </p:sp>
      <p:sp>
        <p:nvSpPr>
          <p:cNvPr id="9" name="Rectangle 70"/>
          <p:cNvSpPr>
            <a:spLocks noGrp="1" noChangeArrowheads="1"/>
          </p:cNvSpPr>
          <p:nvPr>
            <p:ph type="sldNum" sz="quarter" idx="12"/>
          </p:nvPr>
        </p:nvSpPr>
        <p:spPr>
          <a:ln/>
        </p:spPr>
        <p:txBody>
          <a:bodyPr/>
          <a:lstStyle>
            <a:lvl1pPr>
              <a:defRPr/>
            </a:lvl1pPr>
          </a:lstStyle>
          <a:p>
            <a:pPr>
              <a:defRPr/>
            </a:pPr>
            <a:fld id="{0A94C46B-48B5-47F4-837E-73FBE0C71A64}" type="slidenum">
              <a:rPr lang="en-US"/>
              <a:pPr>
                <a:defRPr/>
              </a:pPr>
              <a:t>‹#›</a:t>
            </a:fld>
            <a:endParaRPr lang="en-US"/>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8"/>
          <p:cNvSpPr>
            <a:spLocks noGrp="1" noChangeArrowheads="1"/>
          </p:cNvSpPr>
          <p:nvPr>
            <p:ph type="dt" sz="half" idx="10"/>
          </p:nvPr>
        </p:nvSpPr>
        <p:spPr>
          <a:ln/>
        </p:spPr>
        <p:txBody>
          <a:bodyPr/>
          <a:lstStyle>
            <a:lvl1pPr>
              <a:defRPr/>
            </a:lvl1pPr>
          </a:lstStyle>
          <a:p>
            <a:pPr>
              <a:defRPr/>
            </a:pPr>
            <a:fld id="{92ECCB31-E16C-41D3-A31F-BB2C2E262902}" type="datetimeFigureOut">
              <a:rPr lang="en-US"/>
              <a:pPr>
                <a:defRPr/>
              </a:pPr>
              <a:t>12/30/2013</a:t>
            </a:fld>
            <a:endParaRPr lang="en-US"/>
          </a:p>
        </p:txBody>
      </p:sp>
      <p:sp>
        <p:nvSpPr>
          <p:cNvPr id="4" name="Rectangle 69"/>
          <p:cNvSpPr>
            <a:spLocks noGrp="1" noChangeArrowheads="1"/>
          </p:cNvSpPr>
          <p:nvPr>
            <p:ph type="ftr" sz="quarter" idx="11"/>
          </p:nvPr>
        </p:nvSpPr>
        <p:spPr>
          <a:ln/>
        </p:spPr>
        <p:txBody>
          <a:bodyPr/>
          <a:lstStyle>
            <a:lvl1pPr>
              <a:defRPr/>
            </a:lvl1pPr>
          </a:lstStyle>
          <a:p>
            <a:pPr>
              <a:defRPr/>
            </a:pPr>
            <a:endParaRPr lang="en-US"/>
          </a:p>
        </p:txBody>
      </p:sp>
      <p:sp>
        <p:nvSpPr>
          <p:cNvPr id="5" name="Rectangle 70"/>
          <p:cNvSpPr>
            <a:spLocks noGrp="1" noChangeArrowheads="1"/>
          </p:cNvSpPr>
          <p:nvPr>
            <p:ph type="sldNum" sz="quarter" idx="12"/>
          </p:nvPr>
        </p:nvSpPr>
        <p:spPr>
          <a:ln/>
        </p:spPr>
        <p:txBody>
          <a:bodyPr/>
          <a:lstStyle>
            <a:lvl1pPr>
              <a:defRPr/>
            </a:lvl1pPr>
          </a:lstStyle>
          <a:p>
            <a:pPr>
              <a:defRPr/>
            </a:pPr>
            <a:fld id="{1172614D-349D-4162-90EB-A64FE6AB7586}" type="slidenum">
              <a:rPr lang="en-US"/>
              <a:pPr>
                <a:defRPr/>
              </a:pPr>
              <a:t>‹#›</a:t>
            </a:fld>
            <a:endParaRPr lang="en-US"/>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8"/>
          <p:cNvSpPr>
            <a:spLocks noGrp="1" noChangeArrowheads="1"/>
          </p:cNvSpPr>
          <p:nvPr>
            <p:ph type="dt" sz="half" idx="10"/>
          </p:nvPr>
        </p:nvSpPr>
        <p:spPr>
          <a:ln/>
        </p:spPr>
        <p:txBody>
          <a:bodyPr/>
          <a:lstStyle>
            <a:lvl1pPr>
              <a:defRPr/>
            </a:lvl1pPr>
          </a:lstStyle>
          <a:p>
            <a:pPr>
              <a:defRPr/>
            </a:pPr>
            <a:fld id="{D12C95EE-2AAE-4411-BA85-022D62E0736E}" type="datetimeFigureOut">
              <a:rPr lang="en-US"/>
              <a:pPr>
                <a:defRPr/>
              </a:pPr>
              <a:t>12/30/2013</a:t>
            </a:fld>
            <a:endParaRPr lang="en-US"/>
          </a:p>
        </p:txBody>
      </p:sp>
      <p:sp>
        <p:nvSpPr>
          <p:cNvPr id="3" name="Rectangle 69"/>
          <p:cNvSpPr>
            <a:spLocks noGrp="1" noChangeArrowheads="1"/>
          </p:cNvSpPr>
          <p:nvPr>
            <p:ph type="ftr" sz="quarter" idx="11"/>
          </p:nvPr>
        </p:nvSpPr>
        <p:spPr>
          <a:ln/>
        </p:spPr>
        <p:txBody>
          <a:bodyPr/>
          <a:lstStyle>
            <a:lvl1pPr>
              <a:defRPr/>
            </a:lvl1pPr>
          </a:lstStyle>
          <a:p>
            <a:pPr>
              <a:defRPr/>
            </a:pPr>
            <a:endParaRPr lang="en-US"/>
          </a:p>
        </p:txBody>
      </p:sp>
      <p:sp>
        <p:nvSpPr>
          <p:cNvPr id="4" name="Rectangle 70"/>
          <p:cNvSpPr>
            <a:spLocks noGrp="1" noChangeArrowheads="1"/>
          </p:cNvSpPr>
          <p:nvPr>
            <p:ph type="sldNum" sz="quarter" idx="12"/>
          </p:nvPr>
        </p:nvSpPr>
        <p:spPr>
          <a:ln/>
        </p:spPr>
        <p:txBody>
          <a:bodyPr/>
          <a:lstStyle>
            <a:lvl1pPr>
              <a:defRPr/>
            </a:lvl1pPr>
          </a:lstStyle>
          <a:p>
            <a:pPr>
              <a:defRPr/>
            </a:pPr>
            <a:fld id="{90A162D8-E8D4-423B-8FB0-6FC78EE7644B}" type="slidenum">
              <a:rPr lang="en-US"/>
              <a:pPr>
                <a:defRPr/>
              </a:pPr>
              <a:t>‹#›</a:t>
            </a:fld>
            <a:endParaRPr lang="en-US"/>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8"/>
          <p:cNvSpPr>
            <a:spLocks noGrp="1" noChangeArrowheads="1"/>
          </p:cNvSpPr>
          <p:nvPr>
            <p:ph type="dt" sz="half" idx="10"/>
          </p:nvPr>
        </p:nvSpPr>
        <p:spPr>
          <a:ln/>
        </p:spPr>
        <p:txBody>
          <a:bodyPr/>
          <a:lstStyle>
            <a:lvl1pPr>
              <a:defRPr/>
            </a:lvl1pPr>
          </a:lstStyle>
          <a:p>
            <a:pPr>
              <a:defRPr/>
            </a:pPr>
            <a:fld id="{864515F2-8A58-488F-BFAA-391CD4303EA4}" type="datetimeFigureOut">
              <a:rPr lang="en-US"/>
              <a:pPr>
                <a:defRPr/>
              </a:pPr>
              <a:t>12/30/2013</a:t>
            </a:fld>
            <a:endParaRPr lang="en-US"/>
          </a:p>
        </p:txBody>
      </p:sp>
      <p:sp>
        <p:nvSpPr>
          <p:cNvPr id="6" name="Rectangle 69"/>
          <p:cNvSpPr>
            <a:spLocks noGrp="1" noChangeArrowheads="1"/>
          </p:cNvSpPr>
          <p:nvPr>
            <p:ph type="ftr" sz="quarter" idx="11"/>
          </p:nvPr>
        </p:nvSpPr>
        <p:spPr>
          <a:ln/>
        </p:spPr>
        <p:txBody>
          <a:bodyPr/>
          <a:lstStyle>
            <a:lvl1pPr>
              <a:defRPr/>
            </a:lvl1pPr>
          </a:lstStyle>
          <a:p>
            <a:pPr>
              <a:defRPr/>
            </a:pPr>
            <a:endParaRPr lang="en-US"/>
          </a:p>
        </p:txBody>
      </p:sp>
      <p:sp>
        <p:nvSpPr>
          <p:cNvPr id="7" name="Rectangle 70"/>
          <p:cNvSpPr>
            <a:spLocks noGrp="1" noChangeArrowheads="1"/>
          </p:cNvSpPr>
          <p:nvPr>
            <p:ph type="sldNum" sz="quarter" idx="12"/>
          </p:nvPr>
        </p:nvSpPr>
        <p:spPr>
          <a:ln/>
        </p:spPr>
        <p:txBody>
          <a:bodyPr/>
          <a:lstStyle>
            <a:lvl1pPr>
              <a:defRPr/>
            </a:lvl1pPr>
          </a:lstStyle>
          <a:p>
            <a:pPr>
              <a:defRPr/>
            </a:pPr>
            <a:fld id="{B8F7A5AC-253C-4F1D-890B-E228A273345B}" type="slidenum">
              <a:rPr lang="en-US"/>
              <a:pPr>
                <a:defRPr/>
              </a:pPr>
              <a:t>‹#›</a:t>
            </a:fld>
            <a:endParaRPr lang="en-US"/>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8"/>
          <p:cNvSpPr>
            <a:spLocks noGrp="1" noChangeArrowheads="1"/>
          </p:cNvSpPr>
          <p:nvPr>
            <p:ph type="dt" sz="half" idx="10"/>
          </p:nvPr>
        </p:nvSpPr>
        <p:spPr>
          <a:ln/>
        </p:spPr>
        <p:txBody>
          <a:bodyPr/>
          <a:lstStyle>
            <a:lvl1pPr>
              <a:defRPr/>
            </a:lvl1pPr>
          </a:lstStyle>
          <a:p>
            <a:pPr>
              <a:defRPr/>
            </a:pPr>
            <a:fld id="{33F1FB18-F6AB-4FB5-9EBA-F8F5A2D8503D}" type="datetimeFigureOut">
              <a:rPr lang="en-US"/>
              <a:pPr>
                <a:defRPr/>
              </a:pPr>
              <a:t>12/30/2013</a:t>
            </a:fld>
            <a:endParaRPr lang="en-US"/>
          </a:p>
        </p:txBody>
      </p:sp>
      <p:sp>
        <p:nvSpPr>
          <p:cNvPr id="6" name="Rectangle 69"/>
          <p:cNvSpPr>
            <a:spLocks noGrp="1" noChangeArrowheads="1"/>
          </p:cNvSpPr>
          <p:nvPr>
            <p:ph type="ftr" sz="quarter" idx="11"/>
          </p:nvPr>
        </p:nvSpPr>
        <p:spPr>
          <a:ln/>
        </p:spPr>
        <p:txBody>
          <a:bodyPr/>
          <a:lstStyle>
            <a:lvl1pPr>
              <a:defRPr/>
            </a:lvl1pPr>
          </a:lstStyle>
          <a:p>
            <a:pPr>
              <a:defRPr/>
            </a:pPr>
            <a:endParaRPr lang="en-US"/>
          </a:p>
        </p:txBody>
      </p:sp>
      <p:sp>
        <p:nvSpPr>
          <p:cNvPr id="7" name="Rectangle 70"/>
          <p:cNvSpPr>
            <a:spLocks noGrp="1" noChangeArrowheads="1"/>
          </p:cNvSpPr>
          <p:nvPr>
            <p:ph type="sldNum" sz="quarter" idx="12"/>
          </p:nvPr>
        </p:nvSpPr>
        <p:spPr>
          <a:ln/>
        </p:spPr>
        <p:txBody>
          <a:bodyPr/>
          <a:lstStyle>
            <a:lvl1pPr>
              <a:defRPr/>
            </a:lvl1pPr>
          </a:lstStyle>
          <a:p>
            <a:pPr>
              <a:defRPr/>
            </a:pPr>
            <a:fld id="{5A44A7AA-B187-41BA-A138-7646A83EB03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grpSp>
      <p:sp>
        <p:nvSpPr>
          <p:cNvPr id="58407"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8408"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fld id="{F28C022F-ED9F-4D8B-A18F-ACB649F5776B}" type="datetimeFigureOut">
              <a:rPr lang="en-US"/>
              <a:pPr>
                <a:defRPr/>
              </a:pPr>
              <a:t>12/30/2013</a:t>
            </a:fld>
            <a:endParaRPr lang="en-US"/>
          </a:p>
        </p:txBody>
      </p:sp>
      <p:sp>
        <p:nvSpPr>
          <p:cNvPr id="40" name="Rectangle 38"/>
          <p:cNvSpPr>
            <a:spLocks noGrp="1" noChangeArrowheads="1"/>
          </p:cNvSpPr>
          <p:nvPr>
            <p:ph type="ftr" sz="quarter" idx="11"/>
          </p:nvPr>
        </p:nvSpPr>
        <p:spPr/>
        <p:txBody>
          <a:bodyPr/>
          <a:lstStyle>
            <a:lvl1pPr>
              <a:defRPr/>
            </a:lvl1pPr>
          </a:lstStyle>
          <a:p>
            <a:pPr>
              <a:defRPr/>
            </a:pPr>
            <a:endParaRPr lang="en-US"/>
          </a:p>
        </p:txBody>
      </p:sp>
      <p:sp>
        <p:nvSpPr>
          <p:cNvPr id="41" name="Rectangle 41"/>
          <p:cNvSpPr>
            <a:spLocks noGrp="1" noChangeArrowheads="1"/>
          </p:cNvSpPr>
          <p:nvPr>
            <p:ph type="sldNum" sz="quarter" idx="12"/>
          </p:nvPr>
        </p:nvSpPr>
        <p:spPr/>
        <p:txBody>
          <a:bodyPr/>
          <a:lstStyle>
            <a:lvl1pPr>
              <a:defRPr/>
            </a:lvl1pPr>
          </a:lstStyle>
          <a:p>
            <a:pPr>
              <a:defRPr/>
            </a:pPr>
            <a:fld id="{A0041395-4606-452F-945B-D818D68B5683}"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p:cNvSpPr>
            <a:spLocks noGrp="1" noChangeArrowheads="1"/>
          </p:cNvSpPr>
          <p:nvPr>
            <p:ph type="dt" sz="half" idx="10"/>
          </p:nvPr>
        </p:nvSpPr>
        <p:spPr>
          <a:ln/>
        </p:spPr>
        <p:txBody>
          <a:bodyPr/>
          <a:lstStyle>
            <a:lvl1pPr>
              <a:defRPr/>
            </a:lvl1pPr>
          </a:lstStyle>
          <a:p>
            <a:pPr>
              <a:defRPr/>
            </a:pPr>
            <a:fld id="{A74B9980-D86B-4B07-BB3C-1C6C7549BE87}" type="datetimeFigureOut">
              <a:rPr lang="en-US"/>
              <a:pPr>
                <a:defRPr/>
              </a:pPr>
              <a:t>12/30/2013</a:t>
            </a:fld>
            <a:endParaRPr 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p>
        </p:txBody>
      </p:sp>
      <p:sp>
        <p:nvSpPr>
          <p:cNvPr id="6" name="Rectangle 70"/>
          <p:cNvSpPr>
            <a:spLocks noGrp="1" noChangeArrowheads="1"/>
          </p:cNvSpPr>
          <p:nvPr>
            <p:ph type="sldNum" sz="quarter" idx="12"/>
          </p:nvPr>
        </p:nvSpPr>
        <p:spPr>
          <a:ln/>
        </p:spPr>
        <p:txBody>
          <a:bodyPr/>
          <a:lstStyle>
            <a:lvl1pPr>
              <a:defRPr/>
            </a:lvl1pPr>
          </a:lstStyle>
          <a:p>
            <a:pPr>
              <a:defRPr/>
            </a:pPr>
            <a:fld id="{769F5EB3-2BBA-4B0E-95ED-618FC89BE82A}" type="slidenum">
              <a:rPr lang="en-US"/>
              <a:pPr>
                <a:defRPr/>
              </a:pPr>
              <a:t>‹#›</a:t>
            </a:fld>
            <a:endParaRPr lang="en-US"/>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3050"/>
            <a:ext cx="2055813" cy="5822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273050"/>
            <a:ext cx="6018212" cy="5822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p:cNvSpPr>
            <a:spLocks noGrp="1" noChangeArrowheads="1"/>
          </p:cNvSpPr>
          <p:nvPr>
            <p:ph type="dt" sz="half" idx="10"/>
          </p:nvPr>
        </p:nvSpPr>
        <p:spPr>
          <a:ln/>
        </p:spPr>
        <p:txBody>
          <a:bodyPr/>
          <a:lstStyle>
            <a:lvl1pPr>
              <a:defRPr/>
            </a:lvl1pPr>
          </a:lstStyle>
          <a:p>
            <a:pPr>
              <a:defRPr/>
            </a:pPr>
            <a:fld id="{87B0B498-9D98-46D9-9BA2-2DD4D1C9BD9E}" type="datetimeFigureOut">
              <a:rPr lang="en-US"/>
              <a:pPr>
                <a:defRPr/>
              </a:pPr>
              <a:t>12/30/2013</a:t>
            </a:fld>
            <a:endParaRPr 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p>
        </p:txBody>
      </p:sp>
      <p:sp>
        <p:nvSpPr>
          <p:cNvPr id="6" name="Rectangle 70"/>
          <p:cNvSpPr>
            <a:spLocks noGrp="1" noChangeArrowheads="1"/>
          </p:cNvSpPr>
          <p:nvPr>
            <p:ph type="sldNum" sz="quarter" idx="12"/>
          </p:nvPr>
        </p:nvSpPr>
        <p:spPr>
          <a:ln/>
        </p:spPr>
        <p:txBody>
          <a:bodyPr/>
          <a:lstStyle>
            <a:lvl1pPr>
              <a:defRPr/>
            </a:lvl1pPr>
          </a:lstStyle>
          <a:p>
            <a:pPr>
              <a:defRPr/>
            </a:pPr>
            <a:fld id="{8C30EE70-A04D-49AB-B9C9-3091C5749A29}" type="slidenum">
              <a:rPr lang="en-US"/>
              <a:pPr>
                <a:defRPr/>
              </a:pPr>
              <a:t>‹#›</a:t>
            </a:fld>
            <a:endParaRPr lang="en-US"/>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n-US"/>
            </a:p>
          </p:txBody>
        </p:sp>
      </p:grpSp>
      <p:sp>
        <p:nvSpPr>
          <p:cNvPr id="10035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0036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a:defRPr/>
            </a:lvl1pPr>
          </a:lstStyle>
          <a:p>
            <a:pPr>
              <a:defRPr/>
            </a:pPr>
            <a:fld id="{8CF4B681-C63B-474F-82B9-FA8F34797413}" type="datetimeFigureOut">
              <a:rPr lang="en-US"/>
              <a:pPr>
                <a:defRPr/>
              </a:pPr>
              <a:t>12/30/2013</a:t>
            </a:fld>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pPr>
              <a:defRPr/>
            </a:pPr>
            <a:fld id="{07DEA125-69F4-4EBF-907E-B6591F15025E}" type="slidenum">
              <a:rPr lang="en-US"/>
              <a:pPr>
                <a:defRPr/>
              </a:pPr>
              <a:t>‹#›</a:t>
            </a:fld>
            <a:endParaRPr lang="en-US"/>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fld id="{08BF23F7-1808-4BC7-8D0A-B2EDB6B6A886}" type="datetimeFigureOut">
              <a:rPr lang="en-US"/>
              <a:pPr>
                <a:defRPr/>
              </a:pPr>
              <a:t>12/30/2013</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75C59BA9-785F-437F-844F-7436D3D8384E}" type="slidenum">
              <a:rPr lang="en-US"/>
              <a:pPr>
                <a:defRPr/>
              </a:pPr>
              <a:t>‹#›</a:t>
            </a:fld>
            <a:endParaRPr lang="en-US"/>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fld id="{E633FA1E-F71D-4A61-8A91-AC4A7B6B7D4B}" type="datetimeFigureOut">
              <a:rPr lang="en-US"/>
              <a:pPr>
                <a:defRPr/>
              </a:pPr>
              <a:t>12/30/2013</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F0358CFE-63B8-4607-B9CF-4FDC95824D49}" type="slidenum">
              <a:rPr lang="en-US"/>
              <a:pPr>
                <a:defRPr/>
              </a:pPr>
              <a:t>‹#›</a:t>
            </a:fld>
            <a:endParaRPr lang="en-US"/>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a:ln/>
        </p:spPr>
        <p:txBody>
          <a:bodyPr/>
          <a:lstStyle>
            <a:lvl1pPr>
              <a:defRPr/>
            </a:lvl1pPr>
          </a:lstStyle>
          <a:p>
            <a:pPr>
              <a:defRPr/>
            </a:pPr>
            <a:fld id="{AFA2B177-1CAB-4BDA-80A1-145438E4E07C}" type="datetimeFigureOut">
              <a:rPr lang="en-US"/>
              <a:pPr>
                <a:defRPr/>
              </a:pPr>
              <a:t>12/30/2013</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8C573F84-1B56-48E0-9D83-F7EC0877ED86}" type="slidenum">
              <a:rPr lang="en-US"/>
              <a:pPr>
                <a:defRPr/>
              </a:pPr>
              <a:t>‹#›</a:t>
            </a:fld>
            <a:endParaRPr lang="en-US"/>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a:ln/>
        </p:spPr>
        <p:txBody>
          <a:bodyPr/>
          <a:lstStyle>
            <a:lvl1pPr>
              <a:defRPr/>
            </a:lvl1pPr>
          </a:lstStyle>
          <a:p>
            <a:pPr>
              <a:defRPr/>
            </a:pPr>
            <a:fld id="{8FCD1272-FA86-485A-B3EC-4E0351B57A9E}" type="datetimeFigureOut">
              <a:rPr lang="en-US"/>
              <a:pPr>
                <a:defRPr/>
              </a:pPr>
              <a:t>12/30/2013</a:t>
            </a:fld>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0558298C-4266-4D30-ABA5-CAE6D89B94E1}" type="slidenum">
              <a:rPr lang="en-US"/>
              <a:pPr>
                <a:defRPr/>
              </a:pPr>
              <a:t>‹#›</a:t>
            </a:fld>
            <a:endParaRPr lang="en-US"/>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dt" sz="half" idx="10"/>
          </p:nvPr>
        </p:nvSpPr>
        <p:spPr>
          <a:ln/>
        </p:spPr>
        <p:txBody>
          <a:bodyPr/>
          <a:lstStyle>
            <a:lvl1pPr>
              <a:defRPr/>
            </a:lvl1pPr>
          </a:lstStyle>
          <a:p>
            <a:pPr>
              <a:defRPr/>
            </a:pPr>
            <a:fld id="{FF2C6CFD-D08D-4CF5-BE8E-F2AB7320A358}" type="datetimeFigureOut">
              <a:rPr lang="en-US"/>
              <a:pPr>
                <a:defRPr/>
              </a:pPr>
              <a:t>12/30/2013</a:t>
            </a:fld>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40C3300B-DA82-472D-A48A-DE61EFD18346}" type="slidenum">
              <a:rPr lang="en-US"/>
              <a:pPr>
                <a:defRPr/>
              </a:pPr>
              <a:t>‹#›</a:t>
            </a:fld>
            <a:endParaRPr lang="en-US"/>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5F0E80C6-3F07-4B10-A679-470215C2850F}" type="datetimeFigureOut">
              <a:rPr lang="en-US"/>
              <a:pPr>
                <a:defRPr/>
              </a:pPr>
              <a:t>12/30/2013</a:t>
            </a:fld>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FA880159-F67A-48AE-82A6-89E7B7AAFBE8}" type="slidenum">
              <a:rPr lang="en-US"/>
              <a:pPr>
                <a:defRPr/>
              </a:pPr>
              <a:t>‹#›</a:t>
            </a:fld>
            <a:endParaRPr lang="en-US"/>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fld id="{0D23DB33-9F40-4CCD-9048-B45946AB47FF}" type="datetimeFigureOut">
              <a:rPr lang="en-US"/>
              <a:pPr>
                <a:defRPr/>
              </a:pPr>
              <a:t>12/30/2013</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A8875531-1A30-476A-9EC1-27DEA5CECC6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p:cNvSpPr>
            <a:spLocks noGrp="1" noChangeArrowheads="1"/>
          </p:cNvSpPr>
          <p:nvPr>
            <p:ph type="dt" sz="half" idx="10"/>
          </p:nvPr>
        </p:nvSpPr>
        <p:spPr>
          <a:ln/>
        </p:spPr>
        <p:txBody>
          <a:bodyPr/>
          <a:lstStyle>
            <a:lvl1pPr>
              <a:defRPr/>
            </a:lvl1pPr>
          </a:lstStyle>
          <a:p>
            <a:pPr>
              <a:defRPr/>
            </a:pPr>
            <a:fld id="{F914BBE5-5839-4522-B360-0B966F1F8033}" type="datetimeFigureOut">
              <a:rPr lang="en-US"/>
              <a:pPr>
                <a:defRPr/>
              </a:pPr>
              <a:t>12/30/2013</a:t>
            </a:fld>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8A65FCDB-AA07-4BAD-BFE0-93C04D4D10C7}" type="slidenum">
              <a:rPr lang="en-US"/>
              <a:pPr>
                <a:defRPr/>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fld id="{C08BEDCE-5775-4CF9-99B5-9160D896A3F9}" type="datetimeFigureOut">
              <a:rPr lang="en-US"/>
              <a:pPr>
                <a:defRPr/>
              </a:pPr>
              <a:t>12/30/2013</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80C6E92E-2006-4CE3-8F1C-BF11759D792C}" type="slidenum">
              <a:rPr lang="en-US"/>
              <a:pPr>
                <a:defRPr/>
              </a:pPr>
              <a:t>‹#›</a:t>
            </a:fld>
            <a:endParaRPr lang="en-US"/>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fld id="{1A3E8C0D-CAAB-4957-8193-AFE08DEDB19F}" type="datetimeFigureOut">
              <a:rPr lang="en-US"/>
              <a:pPr>
                <a:defRPr/>
              </a:pPr>
              <a:t>12/30/2013</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872877DC-CD06-4D55-8647-8B4863A4FAEB}" type="slidenum">
              <a:rPr lang="en-US"/>
              <a:pPr>
                <a:defRPr/>
              </a:pPr>
              <a:t>‹#›</a:t>
            </a:fld>
            <a:endParaRPr lang="en-US"/>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fld id="{50445153-DA4A-4EFC-A7EA-041E8C5C4D0F}" type="datetimeFigureOut">
              <a:rPr lang="en-US"/>
              <a:pPr>
                <a:defRPr/>
              </a:pPr>
              <a:t>12/30/2013</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2FF2A039-8C17-493E-A9AD-8399704652FB}" type="slidenum">
              <a:rPr lang="en-US"/>
              <a:pPr>
                <a:defRPr/>
              </a:pPr>
              <a:t>‹#›</a:t>
            </a:fld>
            <a:endParaRPr lang="en-US"/>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4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4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4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4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5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en-US"/>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7"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8"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0"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en-US"/>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27"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en-US"/>
              </a:p>
            </p:txBody>
          </p:sp>
          <p:sp>
            <p:nvSpPr>
              <p:cNvPr id="128"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en-US"/>
              </a:p>
            </p:txBody>
          </p:sp>
          <p:sp>
            <p:nvSpPr>
              <p:cNvPr id="129"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en-US"/>
              </a:p>
            </p:txBody>
          </p:sp>
          <p:sp>
            <p:nvSpPr>
              <p:cNvPr id="130"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en-US"/>
              </a:p>
            </p:txBody>
          </p:sp>
          <p:sp>
            <p:nvSpPr>
              <p:cNvPr id="131"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en-US"/>
              </a:p>
            </p:txBody>
          </p:sp>
          <p:sp>
            <p:nvSpPr>
              <p:cNvPr id="132"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en-US"/>
              </a:p>
            </p:txBody>
          </p:sp>
          <p:sp>
            <p:nvSpPr>
              <p:cNvPr id="133"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en-US"/>
              </a:p>
            </p:txBody>
          </p:sp>
          <p:sp>
            <p:nvSpPr>
              <p:cNvPr id="134"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en-US"/>
              </a:p>
            </p:txBody>
          </p:sp>
          <p:sp>
            <p:nvSpPr>
              <p:cNvPr id="135"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38"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139"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en-US"/>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en-US"/>
              </a:p>
            </p:txBody>
          </p:sp>
        </p:grpSp>
      </p:grpSp>
      <p:sp>
        <p:nvSpPr>
          <p:cNvPr id="103577"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103578"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n-US"/>
              <a:t>Click to edit Master subtitle style</a:t>
            </a:r>
          </a:p>
        </p:txBody>
      </p:sp>
      <p:sp>
        <p:nvSpPr>
          <p:cNvPr id="155" name="Rectangle 155"/>
          <p:cNvSpPr>
            <a:spLocks noGrp="1" noChangeArrowheads="1"/>
          </p:cNvSpPr>
          <p:nvPr>
            <p:ph type="dt" sz="quarter" idx="10"/>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pPr>
              <a:defRPr/>
            </a:pPr>
            <a:fld id="{93B6BCE3-3219-4C2C-8280-F0A0B5B21D39}" type="datetimeFigureOut">
              <a:rPr lang="en-US"/>
              <a:pPr>
                <a:defRPr/>
              </a:pPr>
              <a:t>12/30/2013</a:t>
            </a:fld>
            <a:endParaRPr lang="en-US"/>
          </a:p>
        </p:txBody>
      </p:sp>
      <p:sp>
        <p:nvSpPr>
          <p:cNvPr id="156" name="Rectangle 156"/>
          <p:cNvSpPr>
            <a:spLocks noGrp="1" noChangeArrowheads="1"/>
          </p:cNvSpPr>
          <p:nvPr>
            <p:ph type="ftr" sz="quarter" idx="11"/>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pPr>
              <a:defRPr/>
            </a:pPr>
            <a:endParaRPr lang="en-US"/>
          </a:p>
        </p:txBody>
      </p:sp>
      <p:sp>
        <p:nvSpPr>
          <p:cNvPr id="157" name="Rectangle 157"/>
          <p:cNvSpPr>
            <a:spLocks noGrp="1" noChangeArrowheads="1"/>
          </p:cNvSpPr>
          <p:nvPr>
            <p:ph type="sldNum" sz="quarter" idx="12"/>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pPr>
              <a:defRPr/>
            </a:pPr>
            <a:fld id="{F606B95F-7C9C-4050-9CED-B313CDE174CE}" type="slidenum">
              <a:rPr lang="en-US"/>
              <a:pPr>
                <a:defRPr/>
              </a:pPr>
              <a:t>‹#›</a:t>
            </a:fld>
            <a:endParaRPr lang="en-US"/>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4"/>
          <p:cNvSpPr>
            <a:spLocks noGrp="1" noChangeArrowheads="1"/>
          </p:cNvSpPr>
          <p:nvPr>
            <p:ph type="dt" sz="half" idx="10"/>
          </p:nvPr>
        </p:nvSpPr>
        <p:spPr>
          <a:ln/>
        </p:spPr>
        <p:txBody>
          <a:bodyPr/>
          <a:lstStyle>
            <a:lvl1pPr>
              <a:defRPr/>
            </a:lvl1pPr>
          </a:lstStyle>
          <a:p>
            <a:pPr>
              <a:defRPr/>
            </a:pPr>
            <a:fld id="{440BF2AD-D49E-40EE-A006-B43ACBB70B4A}" type="datetimeFigureOut">
              <a:rPr lang="en-US"/>
              <a:pPr>
                <a:defRPr/>
              </a:pPr>
              <a:t>12/30/2013</a:t>
            </a:fld>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EA054F4C-E6AA-4C67-8F17-D323BA29ADE0}" type="slidenum">
              <a:rPr lang="en-US"/>
              <a:pPr>
                <a:defRPr/>
              </a:pPr>
              <a:t>‹#›</a:t>
            </a:fld>
            <a:endParaRPr lang="en-US"/>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54"/>
          <p:cNvSpPr>
            <a:spLocks noGrp="1" noChangeArrowheads="1"/>
          </p:cNvSpPr>
          <p:nvPr>
            <p:ph type="dt" sz="half" idx="10"/>
          </p:nvPr>
        </p:nvSpPr>
        <p:spPr>
          <a:ln/>
        </p:spPr>
        <p:txBody>
          <a:bodyPr/>
          <a:lstStyle>
            <a:lvl1pPr>
              <a:defRPr/>
            </a:lvl1pPr>
          </a:lstStyle>
          <a:p>
            <a:pPr>
              <a:defRPr/>
            </a:pPr>
            <a:fld id="{F64C8F82-B95E-4BE1-BAF3-C94BF42DAA9C}" type="datetimeFigureOut">
              <a:rPr lang="en-US"/>
              <a:pPr>
                <a:defRPr/>
              </a:pPr>
              <a:t>12/30/2013</a:t>
            </a:fld>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FCEE865F-9814-4ADD-9B64-5577CA1432EA}" type="slidenum">
              <a:rPr lang="en-US"/>
              <a:pPr>
                <a:defRPr/>
              </a:pPr>
              <a:t>‹#›</a:t>
            </a:fld>
            <a:endParaRPr lang="en-US"/>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54"/>
          <p:cNvSpPr>
            <a:spLocks noGrp="1" noChangeArrowheads="1"/>
          </p:cNvSpPr>
          <p:nvPr>
            <p:ph type="dt" sz="half" idx="10"/>
          </p:nvPr>
        </p:nvSpPr>
        <p:spPr>
          <a:ln/>
        </p:spPr>
        <p:txBody>
          <a:bodyPr/>
          <a:lstStyle>
            <a:lvl1pPr>
              <a:defRPr/>
            </a:lvl1pPr>
          </a:lstStyle>
          <a:p>
            <a:pPr>
              <a:defRPr/>
            </a:pPr>
            <a:fld id="{FB5D24CC-3DE3-495D-BF39-9D4028AD0687}" type="datetimeFigureOut">
              <a:rPr lang="en-US"/>
              <a:pPr>
                <a:defRPr/>
              </a:pPr>
              <a:t>12/30/2013</a:t>
            </a:fld>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FAC28B8A-E390-4221-93BA-66336E4392A1}" type="slidenum">
              <a:rPr lang="en-US"/>
              <a:pPr>
                <a:defRPr/>
              </a:pPr>
              <a:t>‹#›</a:t>
            </a:fld>
            <a:endParaRPr lang="en-US"/>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54"/>
          <p:cNvSpPr>
            <a:spLocks noGrp="1" noChangeArrowheads="1"/>
          </p:cNvSpPr>
          <p:nvPr>
            <p:ph type="dt" sz="half" idx="10"/>
          </p:nvPr>
        </p:nvSpPr>
        <p:spPr>
          <a:ln/>
        </p:spPr>
        <p:txBody>
          <a:bodyPr/>
          <a:lstStyle>
            <a:lvl1pPr>
              <a:defRPr/>
            </a:lvl1pPr>
          </a:lstStyle>
          <a:p>
            <a:pPr>
              <a:defRPr/>
            </a:pPr>
            <a:fld id="{0394C40A-8476-4DDE-8C7E-7CFA0954E883}" type="datetimeFigureOut">
              <a:rPr lang="en-US"/>
              <a:pPr>
                <a:defRPr/>
              </a:pPr>
              <a:t>12/30/2013</a:t>
            </a:fld>
            <a:endParaRPr lang="en-US"/>
          </a:p>
        </p:txBody>
      </p:sp>
      <p:sp>
        <p:nvSpPr>
          <p:cNvPr id="8" name="Rectangle 155"/>
          <p:cNvSpPr>
            <a:spLocks noGrp="1" noChangeArrowheads="1"/>
          </p:cNvSpPr>
          <p:nvPr>
            <p:ph type="ftr" sz="quarter" idx="11"/>
          </p:nvPr>
        </p:nvSpPr>
        <p:spPr>
          <a:ln/>
        </p:spPr>
        <p:txBody>
          <a:bodyPr/>
          <a:lstStyle>
            <a:lvl1pPr>
              <a:defRPr/>
            </a:lvl1pPr>
          </a:lstStyle>
          <a:p>
            <a:pPr>
              <a:defRPr/>
            </a:pPr>
            <a:endParaRPr lang="en-US"/>
          </a:p>
        </p:txBody>
      </p:sp>
      <p:sp>
        <p:nvSpPr>
          <p:cNvPr id="9" name="Rectangle 156"/>
          <p:cNvSpPr>
            <a:spLocks noGrp="1" noChangeArrowheads="1"/>
          </p:cNvSpPr>
          <p:nvPr>
            <p:ph type="sldNum" sz="quarter" idx="12"/>
          </p:nvPr>
        </p:nvSpPr>
        <p:spPr>
          <a:ln/>
        </p:spPr>
        <p:txBody>
          <a:bodyPr/>
          <a:lstStyle>
            <a:lvl1pPr>
              <a:defRPr/>
            </a:lvl1pPr>
          </a:lstStyle>
          <a:p>
            <a:pPr>
              <a:defRPr/>
            </a:pPr>
            <a:fld id="{082E98D9-6AF5-414D-A37E-A354E2879F31}" type="slidenum">
              <a:rPr lang="en-US"/>
              <a:pPr>
                <a:defRPr/>
              </a:pPr>
              <a:t>‹#›</a:t>
            </a:fld>
            <a:endParaRPr lang="en-US"/>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54"/>
          <p:cNvSpPr>
            <a:spLocks noGrp="1" noChangeArrowheads="1"/>
          </p:cNvSpPr>
          <p:nvPr>
            <p:ph type="dt" sz="half" idx="10"/>
          </p:nvPr>
        </p:nvSpPr>
        <p:spPr>
          <a:ln/>
        </p:spPr>
        <p:txBody>
          <a:bodyPr/>
          <a:lstStyle>
            <a:lvl1pPr>
              <a:defRPr/>
            </a:lvl1pPr>
          </a:lstStyle>
          <a:p>
            <a:pPr>
              <a:defRPr/>
            </a:pPr>
            <a:fld id="{7064FDAC-8B3E-4084-9D91-051D21EB70E8}" type="datetimeFigureOut">
              <a:rPr lang="en-US"/>
              <a:pPr>
                <a:defRPr/>
              </a:pPr>
              <a:t>12/30/2013</a:t>
            </a:fld>
            <a:endParaRPr lang="en-US"/>
          </a:p>
        </p:txBody>
      </p:sp>
      <p:sp>
        <p:nvSpPr>
          <p:cNvPr id="4" name="Rectangle 155"/>
          <p:cNvSpPr>
            <a:spLocks noGrp="1" noChangeArrowheads="1"/>
          </p:cNvSpPr>
          <p:nvPr>
            <p:ph type="ftr" sz="quarter" idx="11"/>
          </p:nvPr>
        </p:nvSpPr>
        <p:spPr>
          <a:ln/>
        </p:spPr>
        <p:txBody>
          <a:bodyPr/>
          <a:lstStyle>
            <a:lvl1pPr>
              <a:defRPr/>
            </a:lvl1pPr>
          </a:lstStyle>
          <a:p>
            <a:pPr>
              <a:defRPr/>
            </a:pPr>
            <a:endParaRPr lang="en-US"/>
          </a:p>
        </p:txBody>
      </p:sp>
      <p:sp>
        <p:nvSpPr>
          <p:cNvPr id="5" name="Rectangle 156"/>
          <p:cNvSpPr>
            <a:spLocks noGrp="1" noChangeArrowheads="1"/>
          </p:cNvSpPr>
          <p:nvPr>
            <p:ph type="sldNum" sz="quarter" idx="12"/>
          </p:nvPr>
        </p:nvSpPr>
        <p:spPr>
          <a:ln/>
        </p:spPr>
        <p:txBody>
          <a:bodyPr/>
          <a:lstStyle>
            <a:lvl1pPr>
              <a:defRPr/>
            </a:lvl1pPr>
          </a:lstStyle>
          <a:p>
            <a:pPr>
              <a:defRPr/>
            </a:pPr>
            <a:fld id="{8415DE97-A4D7-45CF-9686-5E6E87233756}" type="slidenum">
              <a:rPr lang="en-US"/>
              <a:pPr>
                <a:defRPr/>
              </a:pPr>
              <a:t>‹#›</a:t>
            </a:fld>
            <a:endParaRPr lang="en-US"/>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fld id="{12D14366-342A-482F-B1AE-4B46EF1690D0}" type="datetimeFigureOut">
              <a:rPr lang="en-US"/>
              <a:pPr>
                <a:defRPr/>
              </a:pPr>
              <a:t>12/30/2013</a:t>
            </a:fld>
            <a:endParaRPr lang="en-US"/>
          </a:p>
        </p:txBody>
      </p:sp>
      <p:sp>
        <p:nvSpPr>
          <p:cNvPr id="3" name="Rectangle 155"/>
          <p:cNvSpPr>
            <a:spLocks noGrp="1" noChangeArrowheads="1"/>
          </p:cNvSpPr>
          <p:nvPr>
            <p:ph type="ftr" sz="quarter" idx="11"/>
          </p:nvPr>
        </p:nvSpPr>
        <p:spPr>
          <a:ln/>
        </p:spPr>
        <p:txBody>
          <a:bodyPr/>
          <a:lstStyle>
            <a:lvl1pPr>
              <a:defRPr/>
            </a:lvl1pPr>
          </a:lstStyle>
          <a:p>
            <a:pPr>
              <a:defRPr/>
            </a:pPr>
            <a:endParaRPr lang="en-US"/>
          </a:p>
        </p:txBody>
      </p:sp>
      <p:sp>
        <p:nvSpPr>
          <p:cNvPr id="4" name="Rectangle 156"/>
          <p:cNvSpPr>
            <a:spLocks noGrp="1" noChangeArrowheads="1"/>
          </p:cNvSpPr>
          <p:nvPr>
            <p:ph type="sldNum" sz="quarter" idx="12"/>
          </p:nvPr>
        </p:nvSpPr>
        <p:spPr>
          <a:ln/>
        </p:spPr>
        <p:txBody>
          <a:bodyPr/>
          <a:lstStyle>
            <a:lvl1pPr>
              <a:defRPr/>
            </a:lvl1pPr>
          </a:lstStyle>
          <a:p>
            <a:pPr>
              <a:defRPr/>
            </a:pPr>
            <a:fld id="{601FC345-F00C-452F-BBBF-65075687F4D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fld id="{65E45BAC-0A20-4855-A59C-FE2CFF41B6D5}" type="datetimeFigureOut">
              <a:rPr lang="en-US"/>
              <a:pPr>
                <a:defRPr/>
              </a:pPr>
              <a:t>12/30/2013</a:t>
            </a:fld>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3E1F0847-ABC9-486C-BE12-BEDE895F877E}" type="slidenum">
              <a:rPr lang="en-US"/>
              <a:pPr>
                <a:defRPr/>
              </a:pPr>
              <a:t>‹#›</a:t>
            </a:fld>
            <a:endParaRPr 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fld id="{0FEDC855-5C85-4D8B-8246-79AEBAEBE2EC}" type="datetimeFigureOut">
              <a:rPr lang="en-US"/>
              <a:pPr>
                <a:defRPr/>
              </a:pPr>
              <a:t>12/30/2013</a:t>
            </a:fld>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C80F8138-5A67-4165-89AA-9D8F81D5FD6D}" type="slidenum">
              <a:rPr lang="en-US"/>
              <a:pPr>
                <a:defRPr/>
              </a:pPr>
              <a:t>‹#›</a:t>
            </a:fld>
            <a:endParaRPr lang="en-US"/>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fld id="{0006AD09-7CDE-414F-9D3F-984F58918FC7}" type="datetimeFigureOut">
              <a:rPr lang="en-US"/>
              <a:pPr>
                <a:defRPr/>
              </a:pPr>
              <a:t>12/30/2013</a:t>
            </a:fld>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5F9C046A-D9A5-453D-8B22-E9061D4B527A}" type="slidenum">
              <a:rPr lang="en-US"/>
              <a:pPr>
                <a:defRPr/>
              </a:pPr>
              <a:t>‹#›</a:t>
            </a:fld>
            <a:endParaRPr lang="en-US"/>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4"/>
          <p:cNvSpPr>
            <a:spLocks noGrp="1" noChangeArrowheads="1"/>
          </p:cNvSpPr>
          <p:nvPr>
            <p:ph type="dt" sz="half" idx="10"/>
          </p:nvPr>
        </p:nvSpPr>
        <p:spPr>
          <a:ln/>
        </p:spPr>
        <p:txBody>
          <a:bodyPr/>
          <a:lstStyle>
            <a:lvl1pPr>
              <a:defRPr/>
            </a:lvl1pPr>
          </a:lstStyle>
          <a:p>
            <a:pPr>
              <a:defRPr/>
            </a:pPr>
            <a:fld id="{8389925C-AFD6-4921-ACC4-BC1FA24997C7}" type="datetimeFigureOut">
              <a:rPr lang="en-US"/>
              <a:pPr>
                <a:defRPr/>
              </a:pPr>
              <a:t>12/30/2013</a:t>
            </a:fld>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48586667-BD02-43F3-ACD7-BCA436D2D245}" type="slidenum">
              <a:rPr lang="en-US"/>
              <a:pPr>
                <a:defRPr/>
              </a:pPr>
              <a:t>‹#›</a:t>
            </a:fld>
            <a:endParaRPr lang="en-US"/>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4"/>
          <p:cNvSpPr>
            <a:spLocks noGrp="1" noChangeArrowheads="1"/>
          </p:cNvSpPr>
          <p:nvPr>
            <p:ph type="dt" sz="half" idx="10"/>
          </p:nvPr>
        </p:nvSpPr>
        <p:spPr>
          <a:ln/>
        </p:spPr>
        <p:txBody>
          <a:bodyPr/>
          <a:lstStyle>
            <a:lvl1pPr>
              <a:defRPr/>
            </a:lvl1pPr>
          </a:lstStyle>
          <a:p>
            <a:pPr>
              <a:defRPr/>
            </a:pPr>
            <a:fld id="{12316A04-A5FE-4E65-BF3D-C44933FC718F}" type="datetimeFigureOut">
              <a:rPr lang="en-US"/>
              <a:pPr>
                <a:defRPr/>
              </a:pPr>
              <a:t>12/30/2013</a:t>
            </a:fld>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E815CA44-70D5-4882-9995-60C6635F1C47}" type="slidenum">
              <a:rPr lang="en-US"/>
              <a:pPr>
                <a:defRPr/>
              </a:pPr>
              <a:t>‹#›</a:t>
            </a:fld>
            <a:endParaRPr lang="en-US"/>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109607"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0960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fld id="{E16C7CA3-61DA-426A-A7C3-7907CBFDF885}" type="datetimeFigureOut">
              <a:rPr lang="en-US"/>
              <a:pPr>
                <a:defRPr/>
              </a:pPr>
              <a:t>12/30/2013</a:t>
            </a:fld>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DF6CD1D6-D44E-45DC-9E7C-F76BC1B95356}" type="slidenum">
              <a:rPr lang="en-US"/>
              <a:pPr>
                <a:defRPr/>
              </a:pPr>
              <a:t>‹#›</a:t>
            </a:fld>
            <a:endParaRPr lang="en-US"/>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fld id="{B4CE6CA2-F055-4434-A8B6-B9A98D9DC2D3}" type="datetimeFigureOut">
              <a:rPr lang="en-US"/>
              <a:pPr>
                <a:defRPr/>
              </a:pPr>
              <a:t>12/30/2013</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984A4189-C62D-4C54-9ABE-08B4DB3E0FD7}" type="slidenum">
              <a:rPr lang="en-US"/>
              <a:pPr>
                <a:defRPr/>
              </a:pPr>
              <a:t>‹#›</a:t>
            </a:fld>
            <a:endParaRPr lang="en-US"/>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fld id="{37AA710B-E267-4B0D-BF23-74D8BAB151F2}" type="datetimeFigureOut">
              <a:rPr lang="en-US"/>
              <a:pPr>
                <a:defRPr/>
              </a:pPr>
              <a:t>12/30/2013</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27B5A114-9FF0-4A12-B9B3-45DF4A449696}" type="slidenum">
              <a:rPr lang="en-US"/>
              <a:pPr>
                <a:defRPr/>
              </a:pPr>
              <a:t>‹#›</a:t>
            </a:fld>
            <a:endParaRPr lang="en-US"/>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p:cNvSpPr>
            <a:spLocks noGrp="1" noChangeArrowheads="1"/>
          </p:cNvSpPr>
          <p:nvPr>
            <p:ph type="dt" sz="half" idx="10"/>
          </p:nvPr>
        </p:nvSpPr>
        <p:spPr>
          <a:ln/>
        </p:spPr>
        <p:txBody>
          <a:bodyPr/>
          <a:lstStyle>
            <a:lvl1pPr>
              <a:defRPr/>
            </a:lvl1pPr>
          </a:lstStyle>
          <a:p>
            <a:pPr>
              <a:defRPr/>
            </a:pPr>
            <a:fld id="{C3DD4219-6C2E-44B9-96B5-2310D54FFDD9}" type="datetimeFigureOut">
              <a:rPr lang="en-US"/>
              <a:pPr>
                <a:defRPr/>
              </a:pPr>
              <a:t>12/30/2013</a:t>
            </a:fld>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62CC6C91-0B7C-418C-9E1E-96D3247B5803}" type="slidenum">
              <a:rPr lang="en-US"/>
              <a:pPr>
                <a:defRPr/>
              </a:pPr>
              <a:t>‹#›</a:t>
            </a:fld>
            <a:endParaRPr lang="en-US"/>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p:cNvSpPr>
            <a:spLocks noGrp="1" noChangeArrowheads="1"/>
          </p:cNvSpPr>
          <p:nvPr>
            <p:ph type="dt" sz="half" idx="10"/>
          </p:nvPr>
        </p:nvSpPr>
        <p:spPr>
          <a:ln/>
        </p:spPr>
        <p:txBody>
          <a:bodyPr/>
          <a:lstStyle>
            <a:lvl1pPr>
              <a:defRPr/>
            </a:lvl1pPr>
          </a:lstStyle>
          <a:p>
            <a:pPr>
              <a:defRPr/>
            </a:pPr>
            <a:fld id="{68C1EEEC-2B68-453E-AF12-DB64F4C51C46}" type="datetimeFigureOut">
              <a:rPr lang="en-US"/>
              <a:pPr>
                <a:defRPr/>
              </a:pPr>
              <a:t>12/30/2013</a:t>
            </a:fld>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3CD2F30B-9258-459B-80F3-D5E87B60EDBF}" type="slidenum">
              <a:rPr lang="en-US"/>
              <a:pPr>
                <a:defRPr/>
              </a:pPr>
              <a:t>‹#›</a:t>
            </a:fld>
            <a:endParaRPr lang="en-US"/>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p:cNvSpPr>
            <a:spLocks noGrp="1" noChangeArrowheads="1"/>
          </p:cNvSpPr>
          <p:nvPr>
            <p:ph type="dt" sz="half" idx="10"/>
          </p:nvPr>
        </p:nvSpPr>
        <p:spPr>
          <a:ln/>
        </p:spPr>
        <p:txBody>
          <a:bodyPr/>
          <a:lstStyle>
            <a:lvl1pPr>
              <a:defRPr/>
            </a:lvl1pPr>
          </a:lstStyle>
          <a:p>
            <a:pPr>
              <a:defRPr/>
            </a:pPr>
            <a:fld id="{C935029E-FD76-4FB2-987E-103CBD74C54D}" type="datetimeFigureOut">
              <a:rPr lang="en-US"/>
              <a:pPr>
                <a:defRPr/>
              </a:pPr>
              <a:t>12/30/2013</a:t>
            </a:fld>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A50849DF-D44A-48D0-A762-505B0EA14E8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9"/>
          <p:cNvSpPr>
            <a:spLocks noGrp="1" noChangeArrowheads="1"/>
          </p:cNvSpPr>
          <p:nvPr>
            <p:ph type="dt" sz="half" idx="10"/>
          </p:nvPr>
        </p:nvSpPr>
        <p:spPr>
          <a:ln/>
        </p:spPr>
        <p:txBody>
          <a:bodyPr/>
          <a:lstStyle>
            <a:lvl1pPr>
              <a:defRPr/>
            </a:lvl1pPr>
          </a:lstStyle>
          <a:p>
            <a:pPr>
              <a:defRPr/>
            </a:pPr>
            <a:fld id="{E907D781-C081-4816-AA9A-D37E2359FC45}" type="datetimeFigureOut">
              <a:rPr lang="en-US"/>
              <a:pPr>
                <a:defRPr/>
              </a:pPr>
              <a:t>12/30/2013</a:t>
            </a:fld>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51C1617C-015F-4DD9-A1A4-395947F07D92}" type="slidenum">
              <a:rPr lang="en-US"/>
              <a:pPr>
                <a:defRPr/>
              </a:pPr>
              <a:t>‹#›</a:t>
            </a:fld>
            <a:endParaRPr lang="en-US"/>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fld id="{E2D9D904-C78C-4380-B460-E1E28E644FF3}" type="datetimeFigureOut">
              <a:rPr lang="en-US"/>
              <a:pPr>
                <a:defRPr/>
              </a:pPr>
              <a:t>12/30/2013</a:t>
            </a:fld>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D62686D8-BA9A-4011-8316-15BDD47D9374}" type="slidenum">
              <a:rPr lang="en-US"/>
              <a:pPr>
                <a:defRPr/>
              </a:pPr>
              <a:t>‹#›</a:t>
            </a:fld>
            <a:endParaRPr lang="en-US"/>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fld id="{902B0CF2-4920-4B42-94A4-183F5DFFFECF}" type="datetimeFigureOut">
              <a:rPr lang="en-US"/>
              <a:pPr>
                <a:defRPr/>
              </a:pPr>
              <a:t>12/30/2013</a:t>
            </a:fld>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6F25DFE6-0549-41AE-84EF-3AA55197E006}" type="slidenum">
              <a:rPr lang="en-US"/>
              <a:pPr>
                <a:defRPr/>
              </a:pPr>
              <a:t>‹#›</a:t>
            </a:fld>
            <a:endParaRPr lang="en-US"/>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fld id="{E195AF20-4528-4455-A3BC-7E720E3366E6}" type="datetimeFigureOut">
              <a:rPr lang="en-US"/>
              <a:pPr>
                <a:defRPr/>
              </a:pPr>
              <a:t>12/30/2013</a:t>
            </a:fld>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13AD2C86-E87C-4DCB-A6F5-12428C792802}" type="slidenum">
              <a:rPr lang="en-US"/>
              <a:pPr>
                <a:defRPr/>
              </a:pPr>
              <a:t>‹#›</a:t>
            </a:fld>
            <a:endParaRPr lang="en-US"/>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fld id="{F6583D5B-376B-4A15-9C12-EC2B33400766}" type="datetimeFigureOut">
              <a:rPr lang="en-US"/>
              <a:pPr>
                <a:defRPr/>
              </a:pPr>
              <a:t>12/30/2013</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813ECEEC-35CE-49DC-A43E-57638F0728C4}" type="slidenum">
              <a:rPr lang="en-US"/>
              <a:pPr>
                <a:defRPr/>
              </a:pPr>
              <a:t>‹#›</a:t>
            </a:fld>
            <a:endParaRPr lang="en-US"/>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fld id="{F5A10E45-7166-426D-B512-37B43C73CEAC}" type="datetimeFigureOut">
              <a:rPr lang="en-US"/>
              <a:pPr>
                <a:defRPr/>
              </a:pPr>
              <a:t>12/30/2013</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38514C3F-927D-4C15-B34F-AEBED6B4260E}" type="slidenum">
              <a:rPr lang="en-US"/>
              <a:pPr>
                <a:defRPr/>
              </a:pPr>
              <a:t>‹#›</a:t>
            </a:fld>
            <a:endParaRPr lang="en-US"/>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084388" y="296863"/>
            <a:ext cx="6823075" cy="5353050"/>
            <a:chOff x="1313" y="187"/>
            <a:chExt cx="4298" cy="3372"/>
          </a:xfrm>
        </p:grpSpPr>
        <p:grpSp>
          <p:nvGrpSpPr>
            <p:cNvPr id="5" name="Group 3"/>
            <p:cNvGrpSpPr>
              <a:grpSpLocks/>
            </p:cNvGrpSpPr>
            <p:nvPr/>
          </p:nvGrpSpPr>
          <p:grpSpPr bwMode="auto">
            <a:xfrm>
              <a:off x="2194" y="601"/>
              <a:ext cx="596" cy="447"/>
              <a:chOff x="0" y="0"/>
              <a:chExt cx="768" cy="576"/>
            </a:xfrm>
          </p:grpSpPr>
          <p:sp>
            <p:nvSpPr>
              <p:cNvPr id="135"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p>
            </p:txBody>
          </p:sp>
          <p:sp>
            <p:nvSpPr>
              <p:cNvPr id="136" name="Oval 5"/>
              <p:cNvSpPr>
                <a:spLocks noChangeArrowheads="1"/>
              </p:cNvSpPr>
              <p:nvPr/>
            </p:nvSpPr>
            <p:spPr bwMode="hidden">
              <a:xfrm>
                <a:off x="276" y="253"/>
                <a:ext cx="186" cy="107"/>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grpSp>
        <p:grpSp>
          <p:nvGrpSpPr>
            <p:cNvPr id="6" name="Group 6"/>
            <p:cNvGrpSpPr>
              <a:grpSpLocks/>
            </p:cNvGrpSpPr>
            <p:nvPr/>
          </p:nvGrpSpPr>
          <p:grpSpPr bwMode="auto">
            <a:xfrm>
              <a:off x="1313" y="187"/>
              <a:ext cx="4298" cy="3372"/>
              <a:chOff x="0" y="0"/>
              <a:chExt cx="5533" cy="4341"/>
            </a:xfrm>
          </p:grpSpPr>
          <p:grpSp>
            <p:nvGrpSpPr>
              <p:cNvPr id="22" name="Group 7"/>
              <p:cNvGrpSpPr>
                <a:grpSpLocks/>
              </p:cNvGrpSpPr>
              <p:nvPr/>
            </p:nvGrpSpPr>
            <p:grpSpPr bwMode="auto">
              <a:xfrm>
                <a:off x="0" y="0"/>
                <a:ext cx="5470" cy="4341"/>
                <a:chOff x="0" y="0"/>
                <a:chExt cx="5470" cy="4341"/>
              </a:xfrm>
            </p:grpSpPr>
            <p:grpSp>
              <p:nvGrpSpPr>
                <p:cNvPr id="33" name="Group 8"/>
                <p:cNvGrpSpPr>
                  <a:grpSpLocks/>
                </p:cNvGrpSpPr>
                <p:nvPr/>
              </p:nvGrpSpPr>
              <p:grpSpPr bwMode="auto">
                <a:xfrm>
                  <a:off x="1339" y="786"/>
                  <a:ext cx="2919" cy="2151"/>
                  <a:chOff x="1265" y="814"/>
                  <a:chExt cx="2919" cy="2151"/>
                </a:xfrm>
              </p:grpSpPr>
              <p:sp>
                <p:nvSpPr>
                  <p:cNvPr id="133" name="Oval 9"/>
                  <p:cNvSpPr>
                    <a:spLocks noChangeArrowheads="1"/>
                  </p:cNvSpPr>
                  <p:nvPr/>
                </p:nvSpPr>
                <p:spPr bwMode="hidden">
                  <a:xfrm>
                    <a:off x="1265" y="815"/>
                    <a:ext cx="2920" cy="2150"/>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p>
                </p:txBody>
              </p:sp>
              <p:sp>
                <p:nvSpPr>
                  <p:cNvPr id="134"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grpSp>
            <p:grpSp>
              <p:nvGrpSpPr>
                <p:cNvPr id="34" name="Group 11"/>
                <p:cNvGrpSpPr>
                  <a:grpSpLocks/>
                </p:cNvGrpSpPr>
                <p:nvPr/>
              </p:nvGrpSpPr>
              <p:grpSpPr bwMode="auto">
                <a:xfrm>
                  <a:off x="0" y="0"/>
                  <a:ext cx="5470" cy="4341"/>
                  <a:chOff x="0" y="0"/>
                  <a:chExt cx="5470" cy="4341"/>
                </a:xfrm>
              </p:grpSpPr>
              <p:grpSp>
                <p:nvGrpSpPr>
                  <p:cNvPr id="35" name="Group 12"/>
                  <p:cNvGrpSpPr>
                    <a:grpSpLocks/>
                  </p:cNvGrpSpPr>
                  <p:nvPr/>
                </p:nvGrpSpPr>
                <p:grpSpPr bwMode="auto">
                  <a:xfrm>
                    <a:off x="3545" y="1502"/>
                    <a:ext cx="1258" cy="2327"/>
                    <a:chOff x="3471" y="1530"/>
                    <a:chExt cx="1258" cy="2327"/>
                  </a:xfrm>
                </p:grpSpPr>
                <p:sp>
                  <p:nvSpPr>
                    <p:cNvPr id="131" name="Freeform 13"/>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132" name="Freeform 14"/>
                    <p:cNvSpPr>
                      <a:spLocks/>
                    </p:cNvSpPr>
                    <p:nvPr/>
                  </p:nvSpPr>
                  <p:spPr bwMode="hidden">
                    <a:xfrm rot="2711884">
                      <a:off x="4022" y="3149"/>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36" name="Group 15"/>
                  <p:cNvGrpSpPr>
                    <a:grpSpLocks/>
                  </p:cNvGrpSpPr>
                  <p:nvPr/>
                </p:nvGrpSpPr>
                <p:grpSpPr bwMode="auto">
                  <a:xfrm>
                    <a:off x="2938" y="1991"/>
                    <a:ext cx="2463" cy="1332"/>
                    <a:chOff x="2864" y="2019"/>
                    <a:chExt cx="2463" cy="1332"/>
                  </a:xfrm>
                </p:grpSpPr>
                <p:sp>
                  <p:nvSpPr>
                    <p:cNvPr id="129" name="Freeform 16"/>
                    <p:cNvSpPr>
                      <a:spLocks/>
                    </p:cNvSpPr>
                    <p:nvPr/>
                  </p:nvSpPr>
                  <p:spPr bwMode="hidden">
                    <a:xfrm rot="2104081">
                      <a:off x="2864" y="2020"/>
                      <a:ext cx="1814" cy="3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30" name="Freeform 17"/>
                    <p:cNvSpPr>
                      <a:spLocks/>
                    </p:cNvSpPr>
                    <p:nvPr/>
                  </p:nvSpPr>
                  <p:spPr bwMode="hidden">
                    <a:xfrm rot="2104081">
                      <a:off x="4352" y="2806"/>
                      <a:ext cx="975"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37" name="Group 18"/>
                  <p:cNvGrpSpPr>
                    <a:grpSpLocks/>
                  </p:cNvGrpSpPr>
                  <p:nvPr/>
                </p:nvGrpSpPr>
                <p:grpSpPr bwMode="auto">
                  <a:xfrm>
                    <a:off x="2971" y="1804"/>
                    <a:ext cx="2477" cy="1064"/>
                    <a:chOff x="2897" y="1832"/>
                    <a:chExt cx="2477" cy="1064"/>
                  </a:xfrm>
                </p:grpSpPr>
                <p:sp>
                  <p:nvSpPr>
                    <p:cNvPr id="127" name="Freeform 19"/>
                    <p:cNvSpPr>
                      <a:spLocks/>
                    </p:cNvSpPr>
                    <p:nvPr/>
                  </p:nvSpPr>
                  <p:spPr bwMode="hidden">
                    <a:xfrm rot="1582915">
                      <a:off x="2897" y="1832"/>
                      <a:ext cx="1735"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28" name="Freeform 20"/>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38" name="Group 21"/>
                  <p:cNvGrpSpPr>
                    <a:grpSpLocks/>
                  </p:cNvGrpSpPr>
                  <p:nvPr/>
                </p:nvGrpSpPr>
                <p:grpSpPr bwMode="auto">
                  <a:xfrm>
                    <a:off x="2998" y="1608"/>
                    <a:ext cx="2472" cy="927"/>
                    <a:chOff x="2924" y="1636"/>
                    <a:chExt cx="2472" cy="927"/>
                  </a:xfrm>
                </p:grpSpPr>
                <p:sp>
                  <p:nvSpPr>
                    <p:cNvPr id="125" name="Freeform 22"/>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26" name="Freeform 23"/>
                    <p:cNvSpPr>
                      <a:spLocks/>
                    </p:cNvSpPr>
                    <p:nvPr/>
                  </p:nvSpPr>
                  <p:spPr bwMode="hidden">
                    <a:xfrm rot="1080363">
                      <a:off x="4495" y="2036"/>
                      <a:ext cx="901" cy="52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39" name="Group 24"/>
                  <p:cNvGrpSpPr>
                    <a:grpSpLocks/>
                  </p:cNvGrpSpPr>
                  <p:nvPr/>
                </p:nvGrpSpPr>
                <p:grpSpPr bwMode="auto">
                  <a:xfrm>
                    <a:off x="3032" y="1386"/>
                    <a:ext cx="2342" cy="657"/>
                    <a:chOff x="2958" y="1414"/>
                    <a:chExt cx="2342" cy="657"/>
                  </a:xfrm>
                </p:grpSpPr>
                <p:sp>
                  <p:nvSpPr>
                    <p:cNvPr id="123" name="Freeform 25"/>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24" name="Freeform 26"/>
                    <p:cNvSpPr>
                      <a:spLocks/>
                    </p:cNvSpPr>
                    <p:nvPr/>
                  </p:nvSpPr>
                  <p:spPr bwMode="hidden">
                    <a:xfrm rot="463793">
                      <a:off x="4469"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40" name="Group 27"/>
                  <p:cNvGrpSpPr>
                    <a:grpSpLocks/>
                  </p:cNvGrpSpPr>
                  <p:nvPr/>
                </p:nvGrpSpPr>
                <p:grpSpPr bwMode="auto">
                  <a:xfrm>
                    <a:off x="3057" y="1241"/>
                    <a:ext cx="2150" cy="343"/>
                    <a:chOff x="2983" y="1269"/>
                    <a:chExt cx="2150" cy="343"/>
                  </a:xfrm>
                </p:grpSpPr>
                <p:sp>
                  <p:nvSpPr>
                    <p:cNvPr id="121" name="Freeform 28"/>
                    <p:cNvSpPr>
                      <a:spLocks/>
                    </p:cNvSpPr>
                    <p:nvPr/>
                  </p:nvSpPr>
                  <p:spPr bwMode="hidden">
                    <a:xfrm rot="-84182">
                      <a:off x="2983" y="1290"/>
                      <a:ext cx="1404" cy="21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22" name="Freeform 29"/>
                    <p:cNvSpPr>
                      <a:spLocks/>
                    </p:cNvSpPr>
                    <p:nvPr/>
                  </p:nvSpPr>
                  <p:spPr bwMode="hidden">
                    <a:xfrm rot="-84182">
                      <a:off x="4379" y="1269"/>
                      <a:ext cx="754" cy="34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41" name="Group 30"/>
                  <p:cNvGrpSpPr>
                    <a:grpSpLocks/>
                  </p:cNvGrpSpPr>
                  <p:nvPr/>
                </p:nvGrpSpPr>
                <p:grpSpPr bwMode="auto">
                  <a:xfrm>
                    <a:off x="3012" y="889"/>
                    <a:ext cx="1879" cy="427"/>
                    <a:chOff x="2938" y="917"/>
                    <a:chExt cx="1879" cy="427"/>
                  </a:xfrm>
                </p:grpSpPr>
                <p:sp>
                  <p:nvSpPr>
                    <p:cNvPr id="119" name="Freeform 31"/>
                    <p:cNvSpPr>
                      <a:spLocks/>
                    </p:cNvSpPr>
                    <p:nvPr/>
                  </p:nvSpPr>
                  <p:spPr bwMode="hidden">
                    <a:xfrm rot="-802576">
                      <a:off x="2938" y="1129"/>
                      <a:ext cx="1232"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20" name="Freeform 32"/>
                    <p:cNvSpPr>
                      <a:spLocks/>
                    </p:cNvSpPr>
                    <p:nvPr/>
                  </p:nvSpPr>
                  <p:spPr bwMode="hidden">
                    <a:xfrm rot="-802576">
                      <a:off x="4155" y="918"/>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42" name="Group 33"/>
                  <p:cNvGrpSpPr>
                    <a:grpSpLocks/>
                  </p:cNvGrpSpPr>
                  <p:nvPr/>
                </p:nvGrpSpPr>
                <p:grpSpPr bwMode="auto">
                  <a:xfrm>
                    <a:off x="711" y="1625"/>
                    <a:ext cx="1257" cy="2326"/>
                    <a:chOff x="637" y="1653"/>
                    <a:chExt cx="1257" cy="2326"/>
                  </a:xfrm>
                </p:grpSpPr>
                <p:sp>
                  <p:nvSpPr>
                    <p:cNvPr id="117" name="Freeform 34"/>
                    <p:cNvSpPr>
                      <a:spLocks/>
                    </p:cNvSpPr>
                    <p:nvPr/>
                  </p:nvSpPr>
                  <p:spPr bwMode="hidden">
                    <a:xfrm rot="18888116" flipH="1">
                      <a:off x="876" y="2358"/>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8" name="Freeform 35"/>
                    <p:cNvSpPr>
                      <a:spLocks/>
                    </p:cNvSpPr>
                    <p:nvPr/>
                  </p:nvSpPr>
                  <p:spPr bwMode="hidden">
                    <a:xfrm rot="18888116" flipH="1">
                      <a:off x="419" y="3271"/>
                      <a:ext cx="92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43" name="Group 36"/>
                  <p:cNvGrpSpPr>
                    <a:grpSpLocks/>
                  </p:cNvGrpSpPr>
                  <p:nvPr/>
                </p:nvGrpSpPr>
                <p:grpSpPr bwMode="auto">
                  <a:xfrm>
                    <a:off x="69" y="2168"/>
                    <a:ext cx="2463" cy="1332"/>
                    <a:chOff x="-5" y="2196"/>
                    <a:chExt cx="2463" cy="1332"/>
                  </a:xfrm>
                </p:grpSpPr>
                <p:sp>
                  <p:nvSpPr>
                    <p:cNvPr id="115" name="Freeform 37"/>
                    <p:cNvSpPr>
                      <a:spLocks/>
                    </p:cNvSpPr>
                    <p:nvPr/>
                  </p:nvSpPr>
                  <p:spPr bwMode="hidden">
                    <a:xfrm rot="19495919" flipH="1">
                      <a:off x="644" y="2196"/>
                      <a:ext cx="1814" cy="34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6" name="Freeform 38"/>
                    <p:cNvSpPr>
                      <a:spLocks/>
                    </p:cNvSpPr>
                    <p:nvPr/>
                  </p:nvSpPr>
                  <p:spPr bwMode="hidden">
                    <a:xfrm rot="19495919" flipH="1">
                      <a:off x="-4" y="2984"/>
                      <a:ext cx="975"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44" name="Group 39"/>
                  <p:cNvGrpSpPr>
                    <a:grpSpLocks/>
                  </p:cNvGrpSpPr>
                  <p:nvPr/>
                </p:nvGrpSpPr>
                <p:grpSpPr bwMode="auto">
                  <a:xfrm>
                    <a:off x="22" y="1981"/>
                    <a:ext cx="2477" cy="1064"/>
                    <a:chOff x="-52" y="2009"/>
                    <a:chExt cx="2477" cy="1064"/>
                  </a:xfrm>
                </p:grpSpPr>
                <p:sp>
                  <p:nvSpPr>
                    <p:cNvPr id="113" name="Freeform 40"/>
                    <p:cNvSpPr>
                      <a:spLocks/>
                    </p:cNvSpPr>
                    <p:nvPr/>
                  </p:nvSpPr>
                  <p:spPr bwMode="hidden">
                    <a:xfrm rot="20017085" flipH="1">
                      <a:off x="689" y="2009"/>
                      <a:ext cx="1735"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 name="Freeform 41"/>
                    <p:cNvSpPr>
                      <a:spLocks/>
                    </p:cNvSpPr>
                    <p:nvPr/>
                  </p:nvSpPr>
                  <p:spPr bwMode="hidden">
                    <a:xfrm rot="20017085" flipH="1">
                      <a:off x="-52" y="2596"/>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45" name="Group 42"/>
                  <p:cNvGrpSpPr>
                    <a:grpSpLocks/>
                  </p:cNvGrpSpPr>
                  <p:nvPr/>
                </p:nvGrpSpPr>
                <p:grpSpPr bwMode="auto">
                  <a:xfrm>
                    <a:off x="0" y="1785"/>
                    <a:ext cx="2472" cy="927"/>
                    <a:chOff x="-74" y="1813"/>
                    <a:chExt cx="2472" cy="927"/>
                  </a:xfrm>
                </p:grpSpPr>
                <p:sp>
                  <p:nvSpPr>
                    <p:cNvPr id="111" name="Freeform 43"/>
                    <p:cNvSpPr>
                      <a:spLocks/>
                    </p:cNvSpPr>
                    <p:nvPr/>
                  </p:nvSpPr>
                  <p:spPr bwMode="hidden">
                    <a:xfrm rot="20519637" flipH="1">
                      <a:off x="720" y="1814"/>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2" name="Freeform 44"/>
                    <p:cNvSpPr>
                      <a:spLocks/>
                    </p:cNvSpPr>
                    <p:nvPr/>
                  </p:nvSpPr>
                  <p:spPr bwMode="hidden">
                    <a:xfrm rot="20519637" flipH="1">
                      <a:off x="-74" y="2214"/>
                      <a:ext cx="901" cy="52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46" name="Group 45"/>
                  <p:cNvGrpSpPr>
                    <a:grpSpLocks/>
                  </p:cNvGrpSpPr>
                  <p:nvPr/>
                </p:nvGrpSpPr>
                <p:grpSpPr bwMode="auto">
                  <a:xfrm>
                    <a:off x="96" y="1563"/>
                    <a:ext cx="2342" cy="657"/>
                    <a:chOff x="22" y="1591"/>
                    <a:chExt cx="2342" cy="657"/>
                  </a:xfrm>
                </p:grpSpPr>
                <p:sp>
                  <p:nvSpPr>
                    <p:cNvPr id="109" name="Freeform 46"/>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0" name="Freeform 47"/>
                    <p:cNvSpPr>
                      <a:spLocks/>
                    </p:cNvSpPr>
                    <p:nvPr/>
                  </p:nvSpPr>
                  <p:spPr bwMode="hidden">
                    <a:xfrm rot="21136207" flipH="1">
                      <a:off x="23" y="1758"/>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47" name="Group 48"/>
                  <p:cNvGrpSpPr>
                    <a:grpSpLocks/>
                  </p:cNvGrpSpPr>
                  <p:nvPr/>
                </p:nvGrpSpPr>
                <p:grpSpPr bwMode="auto">
                  <a:xfrm>
                    <a:off x="263" y="1418"/>
                    <a:ext cx="2150" cy="343"/>
                    <a:chOff x="189" y="1446"/>
                    <a:chExt cx="2150" cy="343"/>
                  </a:xfrm>
                </p:grpSpPr>
                <p:sp>
                  <p:nvSpPr>
                    <p:cNvPr id="107" name="Freeform 49"/>
                    <p:cNvSpPr>
                      <a:spLocks/>
                    </p:cNvSpPr>
                    <p:nvPr/>
                  </p:nvSpPr>
                  <p:spPr bwMode="hidden">
                    <a:xfrm rot="84182" flipH="1">
                      <a:off x="934"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8" name="Freeform 50"/>
                    <p:cNvSpPr>
                      <a:spLocks/>
                    </p:cNvSpPr>
                    <p:nvPr/>
                  </p:nvSpPr>
                  <p:spPr bwMode="hidden">
                    <a:xfrm rot="84182" flipH="1">
                      <a:off x="189" y="1445"/>
                      <a:ext cx="754" cy="34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48" name="Group 51"/>
                  <p:cNvGrpSpPr>
                    <a:grpSpLocks/>
                  </p:cNvGrpSpPr>
                  <p:nvPr/>
                </p:nvGrpSpPr>
                <p:grpSpPr bwMode="auto">
                  <a:xfrm>
                    <a:off x="579" y="1066"/>
                    <a:ext cx="1879" cy="427"/>
                    <a:chOff x="505" y="1094"/>
                    <a:chExt cx="1879" cy="427"/>
                  </a:xfrm>
                </p:grpSpPr>
                <p:sp>
                  <p:nvSpPr>
                    <p:cNvPr id="105" name="Freeform 52"/>
                    <p:cNvSpPr>
                      <a:spLocks/>
                    </p:cNvSpPr>
                    <p:nvPr/>
                  </p:nvSpPr>
                  <p:spPr bwMode="hidden">
                    <a:xfrm rot="802576" flipH="1">
                      <a:off x="1152" y="1306"/>
                      <a:ext cx="1232"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6" name="Freeform 53"/>
                    <p:cNvSpPr>
                      <a:spLocks/>
                    </p:cNvSpPr>
                    <p:nvPr/>
                  </p:nvSpPr>
                  <p:spPr bwMode="hidden">
                    <a:xfrm rot="802576" flipH="1">
                      <a:off x="505" y="1094"/>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49" name="Group 54"/>
                  <p:cNvGrpSpPr>
                    <a:grpSpLocks/>
                  </p:cNvGrpSpPr>
                  <p:nvPr/>
                </p:nvGrpSpPr>
                <p:grpSpPr bwMode="auto">
                  <a:xfrm>
                    <a:off x="690" y="871"/>
                    <a:ext cx="1850" cy="554"/>
                    <a:chOff x="616" y="899"/>
                    <a:chExt cx="1850" cy="554"/>
                  </a:xfrm>
                </p:grpSpPr>
                <p:sp>
                  <p:nvSpPr>
                    <p:cNvPr id="103" name="Freeform 55"/>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4" name="Freeform 56"/>
                    <p:cNvSpPr>
                      <a:spLocks/>
                    </p:cNvSpPr>
                    <p:nvPr/>
                  </p:nvSpPr>
                  <p:spPr bwMode="hidden">
                    <a:xfrm rot="1277471" flipH="1">
                      <a:off x="616" y="900"/>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50" name="Group 57"/>
                  <p:cNvGrpSpPr>
                    <a:grpSpLocks/>
                  </p:cNvGrpSpPr>
                  <p:nvPr/>
                </p:nvGrpSpPr>
                <p:grpSpPr bwMode="auto">
                  <a:xfrm>
                    <a:off x="911" y="589"/>
                    <a:ext cx="1767" cy="743"/>
                    <a:chOff x="911" y="589"/>
                    <a:chExt cx="1767" cy="743"/>
                  </a:xfrm>
                </p:grpSpPr>
                <p:sp>
                  <p:nvSpPr>
                    <p:cNvPr id="101" name="Freeform 58"/>
                    <p:cNvSpPr>
                      <a:spLocks/>
                    </p:cNvSpPr>
                    <p:nvPr/>
                  </p:nvSpPr>
                  <p:spPr bwMode="hidden">
                    <a:xfrm rot="2028410" flipH="1">
                      <a:off x="1446" y="1117"/>
                      <a:ext cx="1232"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2" name="Freeform 59"/>
                    <p:cNvSpPr>
                      <a:spLocks/>
                    </p:cNvSpPr>
                    <p:nvPr/>
                  </p:nvSpPr>
                  <p:spPr bwMode="hidden">
                    <a:xfrm rot="2028410" flipH="1">
                      <a:off x="911" y="590"/>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51" name="Group 60"/>
                  <p:cNvGrpSpPr>
                    <a:grpSpLocks/>
                  </p:cNvGrpSpPr>
                  <p:nvPr/>
                </p:nvGrpSpPr>
                <p:grpSpPr bwMode="auto">
                  <a:xfrm>
                    <a:off x="1120" y="300"/>
                    <a:ext cx="1693" cy="892"/>
                    <a:chOff x="1120" y="300"/>
                    <a:chExt cx="1693" cy="892"/>
                  </a:xfrm>
                </p:grpSpPr>
                <p:sp>
                  <p:nvSpPr>
                    <p:cNvPr id="99" name="Freeform 61"/>
                    <p:cNvSpPr>
                      <a:spLocks/>
                    </p:cNvSpPr>
                    <p:nvPr/>
                  </p:nvSpPr>
                  <p:spPr bwMode="hidden">
                    <a:xfrm rot="2664424" flipH="1">
                      <a:off x="1562" y="977"/>
                      <a:ext cx="125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0" name="Freeform 62"/>
                    <p:cNvSpPr>
                      <a:spLocks/>
                    </p:cNvSpPr>
                    <p:nvPr/>
                  </p:nvSpPr>
                  <p:spPr bwMode="hidden">
                    <a:xfrm rot="2664424" flipH="1">
                      <a:off x="1120" y="300"/>
                      <a:ext cx="67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52" name="Group 63"/>
                  <p:cNvGrpSpPr>
                    <a:grpSpLocks/>
                  </p:cNvGrpSpPr>
                  <p:nvPr/>
                </p:nvGrpSpPr>
                <p:grpSpPr bwMode="auto">
                  <a:xfrm>
                    <a:off x="1707" y="76"/>
                    <a:ext cx="778" cy="1512"/>
                    <a:chOff x="1633" y="104"/>
                    <a:chExt cx="778" cy="1512"/>
                  </a:xfrm>
                </p:grpSpPr>
                <p:sp>
                  <p:nvSpPr>
                    <p:cNvPr id="97" name="Freeform 64"/>
                    <p:cNvSpPr>
                      <a:spLocks/>
                    </p:cNvSpPr>
                    <p:nvPr/>
                  </p:nvSpPr>
                  <p:spPr bwMode="hidden">
                    <a:xfrm rot="3473776" flipH="1">
                      <a:off x="1753" y="959"/>
                      <a:ext cx="110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98" name="Freeform 65"/>
                    <p:cNvSpPr>
                      <a:spLocks/>
                    </p:cNvSpPr>
                    <p:nvPr/>
                  </p:nvSpPr>
                  <p:spPr bwMode="hidden">
                    <a:xfrm rot="3473776" flipH="1">
                      <a:off x="1506" y="231"/>
                      <a:ext cx="591"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53" name="Group 66"/>
                  <p:cNvGrpSpPr>
                    <a:grpSpLocks/>
                  </p:cNvGrpSpPr>
                  <p:nvPr/>
                </p:nvGrpSpPr>
                <p:grpSpPr bwMode="auto">
                  <a:xfrm>
                    <a:off x="2009" y="0"/>
                    <a:ext cx="634" cy="1534"/>
                    <a:chOff x="1935" y="28"/>
                    <a:chExt cx="634" cy="1534"/>
                  </a:xfrm>
                </p:grpSpPr>
                <p:sp>
                  <p:nvSpPr>
                    <p:cNvPr id="95" name="Freeform 67"/>
                    <p:cNvSpPr>
                      <a:spLocks/>
                    </p:cNvSpPr>
                    <p:nvPr/>
                  </p:nvSpPr>
                  <p:spPr bwMode="hidden">
                    <a:xfrm rot="4126480" flipH="1">
                      <a:off x="1931" y="925"/>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96" name="Freeform 68"/>
                    <p:cNvSpPr>
                      <a:spLocks/>
                    </p:cNvSpPr>
                    <p:nvPr/>
                  </p:nvSpPr>
                  <p:spPr bwMode="hidden">
                    <a:xfrm rot="4126480" flipH="1">
                      <a:off x="1819" y="145"/>
                      <a:ext cx="570"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54" name="Group 69"/>
                  <p:cNvGrpSpPr>
                    <a:grpSpLocks/>
                  </p:cNvGrpSpPr>
                  <p:nvPr/>
                </p:nvGrpSpPr>
                <p:grpSpPr bwMode="auto">
                  <a:xfrm>
                    <a:off x="2896" y="644"/>
                    <a:ext cx="1845" cy="566"/>
                    <a:chOff x="2822" y="672"/>
                    <a:chExt cx="1845" cy="566"/>
                  </a:xfrm>
                </p:grpSpPr>
                <p:sp>
                  <p:nvSpPr>
                    <p:cNvPr id="93" name="Freeform 70"/>
                    <p:cNvSpPr>
                      <a:spLocks/>
                    </p:cNvSpPr>
                    <p:nvPr/>
                  </p:nvSpPr>
                  <p:spPr bwMode="hidden">
                    <a:xfrm rot="-1325434">
                      <a:off x="2823"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94" name="Freeform 71"/>
                    <p:cNvSpPr>
                      <a:spLocks/>
                    </p:cNvSpPr>
                    <p:nvPr/>
                  </p:nvSpPr>
                  <p:spPr bwMode="hidden">
                    <a:xfrm rot="-1325434">
                      <a:off x="4006" y="672"/>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55" name="Group 72"/>
                  <p:cNvGrpSpPr>
                    <a:grpSpLocks/>
                  </p:cNvGrpSpPr>
                  <p:nvPr/>
                </p:nvGrpSpPr>
                <p:grpSpPr bwMode="auto">
                  <a:xfrm>
                    <a:off x="2757" y="417"/>
                    <a:ext cx="1781" cy="717"/>
                    <a:chOff x="2683" y="445"/>
                    <a:chExt cx="1781" cy="717"/>
                  </a:xfrm>
                </p:grpSpPr>
                <p:sp>
                  <p:nvSpPr>
                    <p:cNvPr id="91" name="Freeform 73"/>
                    <p:cNvSpPr>
                      <a:spLocks/>
                    </p:cNvSpPr>
                    <p:nvPr/>
                  </p:nvSpPr>
                  <p:spPr bwMode="hidden">
                    <a:xfrm rot="-1921064">
                      <a:off x="2683" y="947"/>
                      <a:ext cx="1232"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92" name="Freeform 74"/>
                    <p:cNvSpPr>
                      <a:spLocks/>
                    </p:cNvSpPr>
                    <p:nvPr/>
                  </p:nvSpPr>
                  <p:spPr bwMode="hidden">
                    <a:xfrm rot="-1921064">
                      <a:off x="3802" y="445"/>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sp>
                <p:nvSpPr>
                  <p:cNvPr id="56" name="Freeform 75"/>
                  <p:cNvSpPr>
                    <a:spLocks/>
                  </p:cNvSpPr>
                  <p:nvPr/>
                </p:nvSpPr>
                <p:spPr bwMode="hidden">
                  <a:xfrm rot="4578755" flipH="1">
                    <a:off x="2176" y="949"/>
                    <a:ext cx="1026" cy="14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pPr>
                      <a:defRPr/>
                    </a:pPr>
                    <a:endParaRPr lang="en-US"/>
                  </a:p>
                </p:txBody>
              </p:sp>
              <p:sp>
                <p:nvSpPr>
                  <p:cNvPr id="57" name="Freeform 76"/>
                  <p:cNvSpPr>
                    <a:spLocks/>
                  </p:cNvSpPr>
                  <p:nvPr/>
                </p:nvSpPr>
                <p:spPr bwMode="hidden">
                  <a:xfrm rot="4578755" flipH="1">
                    <a:off x="2198" y="196"/>
                    <a:ext cx="552" cy="22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nvGrpSpPr>
                  <p:cNvPr id="58" name="Group 77"/>
                  <p:cNvGrpSpPr>
                    <a:grpSpLocks/>
                  </p:cNvGrpSpPr>
                  <p:nvPr/>
                </p:nvGrpSpPr>
                <p:grpSpPr bwMode="auto">
                  <a:xfrm>
                    <a:off x="2874" y="13"/>
                    <a:ext cx="640" cy="1520"/>
                    <a:chOff x="2800" y="41"/>
                    <a:chExt cx="640" cy="1520"/>
                  </a:xfrm>
                </p:grpSpPr>
                <p:sp>
                  <p:nvSpPr>
                    <p:cNvPr id="89" name="Freeform 78"/>
                    <p:cNvSpPr>
                      <a:spLocks/>
                    </p:cNvSpPr>
                    <p:nvPr/>
                  </p:nvSpPr>
                  <p:spPr bwMode="hidden">
                    <a:xfrm rot="-3857755">
                      <a:off x="2360"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90" name="Freeform 79"/>
                    <p:cNvSpPr>
                      <a:spLocks/>
                    </p:cNvSpPr>
                    <p:nvPr/>
                  </p:nvSpPr>
                  <p:spPr bwMode="hidden">
                    <a:xfrm rot="-3857755">
                      <a:off x="3010" y="181"/>
                      <a:ext cx="570" cy="2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59" name="Group 80"/>
                  <p:cNvGrpSpPr>
                    <a:grpSpLocks/>
                  </p:cNvGrpSpPr>
                  <p:nvPr/>
                </p:nvGrpSpPr>
                <p:grpSpPr bwMode="auto">
                  <a:xfrm>
                    <a:off x="3008" y="135"/>
                    <a:ext cx="1017" cy="1464"/>
                    <a:chOff x="2934" y="163"/>
                    <a:chExt cx="1017" cy="1464"/>
                  </a:xfrm>
                </p:grpSpPr>
                <p:sp>
                  <p:nvSpPr>
                    <p:cNvPr id="87" name="Freeform 81"/>
                    <p:cNvSpPr>
                      <a:spLocks/>
                    </p:cNvSpPr>
                    <p:nvPr/>
                  </p:nvSpPr>
                  <p:spPr bwMode="hidden">
                    <a:xfrm rot="-2777260">
                      <a:off x="2492" y="914"/>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8" name="Freeform 82"/>
                    <p:cNvSpPr>
                      <a:spLocks/>
                    </p:cNvSpPr>
                    <p:nvPr/>
                  </p:nvSpPr>
                  <p:spPr bwMode="hidden">
                    <a:xfrm rot="-2777260">
                      <a:off x="3429" y="262"/>
                      <a:ext cx="621" cy="42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60" name="Group 83"/>
                  <p:cNvGrpSpPr>
                    <a:grpSpLocks/>
                  </p:cNvGrpSpPr>
                  <p:nvPr/>
                </p:nvGrpSpPr>
                <p:grpSpPr bwMode="auto">
                  <a:xfrm>
                    <a:off x="2804" y="4"/>
                    <a:ext cx="243" cy="1448"/>
                    <a:chOff x="2730" y="32"/>
                    <a:chExt cx="243" cy="1448"/>
                  </a:xfrm>
                </p:grpSpPr>
                <p:sp>
                  <p:nvSpPr>
                    <p:cNvPr id="85" name="Freeform 84"/>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6" name="Freeform 85"/>
                    <p:cNvSpPr>
                      <a:spLocks/>
                    </p:cNvSpPr>
                    <p:nvPr/>
                  </p:nvSpPr>
                  <p:spPr bwMode="hidden">
                    <a:xfrm rot="-4903748">
                      <a:off x="2649"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61" name="Group 86"/>
                  <p:cNvGrpSpPr>
                    <a:grpSpLocks/>
                  </p:cNvGrpSpPr>
                  <p:nvPr/>
                </p:nvGrpSpPr>
                <p:grpSpPr bwMode="auto">
                  <a:xfrm>
                    <a:off x="1017" y="1741"/>
                    <a:ext cx="1085" cy="2450"/>
                    <a:chOff x="943" y="1769"/>
                    <a:chExt cx="1085" cy="2450"/>
                  </a:xfrm>
                </p:grpSpPr>
                <p:sp>
                  <p:nvSpPr>
                    <p:cNvPr id="83" name="Freeform 87"/>
                    <p:cNvSpPr>
                      <a:spLocks/>
                    </p:cNvSpPr>
                    <p:nvPr/>
                  </p:nvSpPr>
                  <p:spPr bwMode="hidden">
                    <a:xfrm rot="18335692" flipH="1">
                      <a:off x="1011"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4" name="Freeform 88"/>
                    <p:cNvSpPr>
                      <a:spLocks/>
                    </p:cNvSpPr>
                    <p:nvPr/>
                  </p:nvSpPr>
                  <p:spPr bwMode="hidden">
                    <a:xfrm rot="18335692" flipH="1">
                      <a:off x="726" y="3511"/>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62" name="Group 89"/>
                  <p:cNvGrpSpPr>
                    <a:grpSpLocks/>
                  </p:cNvGrpSpPr>
                  <p:nvPr/>
                </p:nvGrpSpPr>
                <p:grpSpPr bwMode="auto">
                  <a:xfrm>
                    <a:off x="1529" y="1908"/>
                    <a:ext cx="766" cy="2373"/>
                    <a:chOff x="1455" y="1936"/>
                    <a:chExt cx="766" cy="2373"/>
                  </a:xfrm>
                </p:grpSpPr>
                <p:sp>
                  <p:nvSpPr>
                    <p:cNvPr id="81" name="Freeform 90"/>
                    <p:cNvSpPr>
                      <a:spLocks/>
                    </p:cNvSpPr>
                    <p:nvPr/>
                  </p:nvSpPr>
                  <p:spPr bwMode="hidden">
                    <a:xfrm rot="17542885" flipH="1">
                      <a:off x="1268"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2" name="Freeform 91"/>
                    <p:cNvSpPr>
                      <a:spLocks/>
                    </p:cNvSpPr>
                    <p:nvPr/>
                  </p:nvSpPr>
                  <p:spPr bwMode="hidden">
                    <a:xfrm rot="17542885" flipH="1">
                      <a:off x="1273" y="3635"/>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63" name="Group 92"/>
                  <p:cNvGrpSpPr>
                    <a:grpSpLocks/>
                  </p:cNvGrpSpPr>
                  <p:nvPr/>
                </p:nvGrpSpPr>
                <p:grpSpPr bwMode="auto">
                  <a:xfrm rot="88588">
                    <a:off x="2061" y="1962"/>
                    <a:ext cx="459" cy="2329"/>
                    <a:chOff x="1956" y="1990"/>
                    <a:chExt cx="492" cy="2604"/>
                  </a:xfrm>
                </p:grpSpPr>
                <p:sp>
                  <p:nvSpPr>
                    <p:cNvPr id="79" name="Freeform 93"/>
                    <p:cNvSpPr>
                      <a:spLocks/>
                    </p:cNvSpPr>
                    <p:nvPr/>
                  </p:nvSpPr>
                  <p:spPr bwMode="hidden">
                    <a:xfrm rot="16782062" flipH="1">
                      <a:off x="1440" y="2694"/>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0" name="Freeform 94"/>
                    <p:cNvSpPr>
                      <a:spLocks/>
                    </p:cNvSpPr>
                    <p:nvPr/>
                  </p:nvSpPr>
                  <p:spPr bwMode="hidden">
                    <a:xfrm rot="16782062" flipH="1">
                      <a:off x="1732" y="3898"/>
                      <a:ext cx="918" cy="47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64" name="Group 95"/>
                  <p:cNvGrpSpPr>
                    <a:grpSpLocks/>
                  </p:cNvGrpSpPr>
                  <p:nvPr/>
                </p:nvGrpSpPr>
                <p:grpSpPr bwMode="auto">
                  <a:xfrm>
                    <a:off x="3408" y="1689"/>
                    <a:ext cx="1125" cy="2426"/>
                    <a:chOff x="3334" y="1717"/>
                    <a:chExt cx="1125" cy="2426"/>
                  </a:xfrm>
                </p:grpSpPr>
                <p:sp>
                  <p:nvSpPr>
                    <p:cNvPr id="77" name="Freeform 96"/>
                    <p:cNvSpPr>
                      <a:spLocks/>
                    </p:cNvSpPr>
                    <p:nvPr/>
                  </p:nvSpPr>
                  <p:spPr bwMode="hidden">
                    <a:xfrm rot="3144576">
                      <a:off x="2627"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78" name="Freeform 97"/>
                    <p:cNvSpPr>
                      <a:spLocks/>
                    </p:cNvSpPr>
                    <p:nvPr/>
                  </p:nvSpPr>
                  <p:spPr bwMode="hidden">
                    <a:xfrm rot="3144576">
                      <a:off x="3751" y="3435"/>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65" name="Group 98"/>
                  <p:cNvGrpSpPr>
                    <a:grpSpLocks/>
                  </p:cNvGrpSpPr>
                  <p:nvPr/>
                </p:nvGrpSpPr>
                <p:grpSpPr bwMode="auto">
                  <a:xfrm>
                    <a:off x="3255" y="1838"/>
                    <a:ext cx="883" cy="2426"/>
                    <a:chOff x="3181" y="1866"/>
                    <a:chExt cx="883" cy="2426"/>
                  </a:xfrm>
                </p:grpSpPr>
                <p:sp>
                  <p:nvSpPr>
                    <p:cNvPr id="75" name="Freeform 99"/>
                    <p:cNvSpPr>
                      <a:spLocks/>
                    </p:cNvSpPr>
                    <p:nvPr/>
                  </p:nvSpPr>
                  <p:spPr bwMode="hidden">
                    <a:xfrm rot="3745735">
                      <a:off x="2505" y="2542"/>
                      <a:ext cx="1649"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76" name="Freeform 100"/>
                    <p:cNvSpPr>
                      <a:spLocks/>
                    </p:cNvSpPr>
                    <p:nvPr/>
                  </p:nvSpPr>
                  <p:spPr bwMode="hidden">
                    <a:xfrm rot="3745735">
                      <a:off x="3387" y="3615"/>
                      <a:ext cx="884"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66" name="Group 101"/>
                  <p:cNvGrpSpPr>
                    <a:grpSpLocks/>
                  </p:cNvGrpSpPr>
                  <p:nvPr/>
                </p:nvGrpSpPr>
                <p:grpSpPr bwMode="auto">
                  <a:xfrm>
                    <a:off x="3080" y="1955"/>
                    <a:ext cx="619" cy="2386"/>
                    <a:chOff x="3006" y="1983"/>
                    <a:chExt cx="619" cy="2386"/>
                  </a:xfrm>
                </p:grpSpPr>
                <p:sp>
                  <p:nvSpPr>
                    <p:cNvPr id="73" name="Freeform 102"/>
                    <p:cNvSpPr>
                      <a:spLocks/>
                    </p:cNvSpPr>
                    <p:nvPr/>
                  </p:nvSpPr>
                  <p:spPr bwMode="hidden">
                    <a:xfrm rot="4286818">
                      <a:off x="2328" y="2661"/>
                      <a:ext cx="1600"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74" name="Freeform 103"/>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p>
                  </p:txBody>
                </p:sp>
              </p:grpSp>
              <p:grpSp>
                <p:nvGrpSpPr>
                  <p:cNvPr id="67" name="Group 104"/>
                  <p:cNvGrpSpPr>
                    <a:grpSpLocks/>
                  </p:cNvGrpSpPr>
                  <p:nvPr/>
                </p:nvGrpSpPr>
                <p:grpSpPr bwMode="auto">
                  <a:xfrm>
                    <a:off x="2893" y="2073"/>
                    <a:ext cx="405" cy="2219"/>
                    <a:chOff x="2819" y="2101"/>
                    <a:chExt cx="405" cy="2219"/>
                  </a:xfrm>
                </p:grpSpPr>
                <p:sp>
                  <p:nvSpPr>
                    <p:cNvPr id="71" name="Freeform 105"/>
                    <p:cNvSpPr>
                      <a:spLocks/>
                    </p:cNvSpPr>
                    <p:nvPr/>
                  </p:nvSpPr>
                  <p:spPr bwMode="hidden">
                    <a:xfrm rot="4898956">
                      <a:off x="2206" y="2713"/>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72" name="Freeform 106"/>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p>
                  </p:txBody>
                </p:sp>
              </p:grpSp>
              <p:grpSp>
                <p:nvGrpSpPr>
                  <p:cNvPr id="68" name="Group 107"/>
                  <p:cNvGrpSpPr>
                    <a:grpSpLocks/>
                  </p:cNvGrpSpPr>
                  <p:nvPr/>
                </p:nvGrpSpPr>
                <p:grpSpPr bwMode="auto">
                  <a:xfrm>
                    <a:off x="2372" y="2107"/>
                    <a:ext cx="426" cy="2185"/>
                    <a:chOff x="2287" y="2135"/>
                    <a:chExt cx="426" cy="2185"/>
                  </a:xfrm>
                </p:grpSpPr>
                <p:sp>
                  <p:nvSpPr>
                    <p:cNvPr id="69" name="Freeform 108"/>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pPr>
                        <a:defRPr/>
                      </a:pPr>
                      <a:endParaRPr lang="en-US"/>
                    </a:p>
                  </p:txBody>
                </p:sp>
                <p:sp>
                  <p:nvSpPr>
                    <p:cNvPr id="70" name="Freeform 109"/>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p>
                  </p:txBody>
                </p:sp>
              </p:grpSp>
            </p:grpSp>
          </p:grpSp>
          <p:grpSp>
            <p:nvGrpSpPr>
              <p:cNvPr id="23" name="Group 110"/>
              <p:cNvGrpSpPr>
                <a:grpSpLocks/>
              </p:cNvGrpSpPr>
              <p:nvPr/>
            </p:nvGrpSpPr>
            <p:grpSpPr bwMode="auto">
              <a:xfrm>
                <a:off x="74" y="313"/>
                <a:ext cx="5459" cy="3667"/>
                <a:chOff x="74" y="313"/>
                <a:chExt cx="5459" cy="3667"/>
              </a:xfrm>
            </p:grpSpPr>
            <p:grpSp>
              <p:nvGrpSpPr>
                <p:cNvPr id="24" name="Group 111"/>
                <p:cNvGrpSpPr>
                  <a:grpSpLocks/>
                </p:cNvGrpSpPr>
                <p:nvPr/>
              </p:nvGrpSpPr>
              <p:grpSpPr bwMode="auto">
                <a:xfrm>
                  <a:off x="74" y="313"/>
                  <a:ext cx="5459" cy="3667"/>
                  <a:chOff x="74" y="313"/>
                  <a:chExt cx="5459" cy="3667"/>
                </a:xfrm>
              </p:grpSpPr>
              <p:sp>
                <p:nvSpPr>
                  <p:cNvPr id="26" name="Arc 112"/>
                  <p:cNvSpPr>
                    <a:spLocks/>
                  </p:cNvSpPr>
                  <p:nvPr/>
                </p:nvSpPr>
                <p:spPr bwMode="hidden">
                  <a:xfrm flipV="1">
                    <a:off x="2966" y="456"/>
                    <a:ext cx="2567" cy="2047"/>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pPr>
                      <a:defRPr/>
                    </a:pPr>
                    <a:endParaRPr lang="en-US"/>
                  </a:p>
                </p:txBody>
              </p:sp>
              <p:sp>
                <p:nvSpPr>
                  <p:cNvPr id="27" name="Arc 113"/>
                  <p:cNvSpPr>
                    <a:spLocks/>
                  </p:cNvSpPr>
                  <p:nvPr/>
                </p:nvSpPr>
                <p:spPr bwMode="hidden">
                  <a:xfrm flipH="1">
                    <a:off x="387" y="1601"/>
                    <a:ext cx="2016"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pPr>
                      <a:defRPr/>
                    </a:pPr>
                    <a:endParaRPr lang="en-US"/>
                  </a:p>
                </p:txBody>
              </p:sp>
              <p:sp>
                <p:nvSpPr>
                  <p:cNvPr id="28" name="Arc 114"/>
                  <p:cNvSpPr>
                    <a:spLocks/>
                  </p:cNvSpPr>
                  <p:nvPr/>
                </p:nvSpPr>
                <p:spPr bwMode="hidden">
                  <a:xfrm>
                    <a:off x="3029" y="1181"/>
                    <a:ext cx="1426" cy="2380"/>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en-US"/>
                  </a:p>
                </p:txBody>
              </p:sp>
              <p:sp>
                <p:nvSpPr>
                  <p:cNvPr id="29" name="Arc 115"/>
                  <p:cNvSpPr>
                    <a:spLocks/>
                  </p:cNvSpPr>
                  <p:nvPr/>
                </p:nvSpPr>
                <p:spPr bwMode="hidden">
                  <a:xfrm flipH="1">
                    <a:off x="73" y="812"/>
                    <a:ext cx="2540" cy="2380"/>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pPr>
                      <a:defRPr/>
                    </a:pPr>
                    <a:endParaRPr lang="en-US"/>
                  </a:p>
                </p:txBody>
              </p:sp>
              <p:sp>
                <p:nvSpPr>
                  <p:cNvPr id="30" name="Arc 116"/>
                  <p:cNvSpPr>
                    <a:spLocks/>
                  </p:cNvSpPr>
                  <p:nvPr/>
                </p:nvSpPr>
                <p:spPr bwMode="hidden">
                  <a:xfrm flipH="1">
                    <a:off x="789" y="313"/>
                    <a:ext cx="1850"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pPr>
                      <a:defRPr/>
                    </a:pPr>
                    <a:endParaRPr lang="en-US"/>
                  </a:p>
                </p:txBody>
              </p:sp>
              <p:sp>
                <p:nvSpPr>
                  <p:cNvPr id="31" name="Arc 117"/>
                  <p:cNvSpPr>
                    <a:spLocks/>
                  </p:cNvSpPr>
                  <p:nvPr/>
                </p:nvSpPr>
                <p:spPr bwMode="hidden">
                  <a:xfrm>
                    <a:off x="2763" y="1281"/>
                    <a:ext cx="765"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pPr>
                      <a:defRPr/>
                    </a:pPr>
                    <a:endParaRPr lang="en-US"/>
                  </a:p>
                </p:txBody>
              </p:sp>
              <p:sp>
                <p:nvSpPr>
                  <p:cNvPr id="32" name="Freeform 118"/>
                  <p:cNvSpPr>
                    <a:spLocks/>
                  </p:cNvSpPr>
                  <p:nvPr/>
                </p:nvSpPr>
                <p:spPr bwMode="hidden">
                  <a:xfrm flipH="1">
                    <a:off x="1800" y="438"/>
                    <a:ext cx="418"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grpSp>
            <p:sp>
              <p:nvSpPr>
                <p:cNvPr id="25" name="Freeform 119"/>
                <p:cNvSpPr>
                  <a:spLocks/>
                </p:cNvSpPr>
                <p:nvPr/>
              </p:nvSpPr>
              <p:spPr bwMode="hidden">
                <a:xfrm rot="20253369">
                  <a:off x="3280" y="1529"/>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p>
              </p:txBody>
            </p:sp>
          </p:grpSp>
        </p:grpSp>
        <p:grpSp>
          <p:nvGrpSpPr>
            <p:cNvPr id="7" name="Group 120"/>
            <p:cNvGrpSpPr>
              <a:grpSpLocks/>
            </p:cNvGrpSpPr>
            <p:nvPr/>
          </p:nvGrpSpPr>
          <p:grpSpPr bwMode="auto">
            <a:xfrm>
              <a:off x="1476" y="449"/>
              <a:ext cx="4038" cy="2966"/>
              <a:chOff x="210" y="337"/>
              <a:chExt cx="5198" cy="3818"/>
            </a:xfrm>
          </p:grpSpPr>
          <p:sp>
            <p:nvSpPr>
              <p:cNvPr id="8" name="Freeform 121"/>
              <p:cNvSpPr>
                <a:spLocks/>
              </p:cNvSpPr>
              <p:nvPr/>
            </p:nvSpPr>
            <p:spPr bwMode="hidden">
              <a:xfrm flipH="1">
                <a:off x="1934" y="2382"/>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p>
            </p:txBody>
          </p:sp>
          <p:sp>
            <p:nvSpPr>
              <p:cNvPr id="9" name="Arc 122"/>
              <p:cNvSpPr>
                <a:spLocks/>
              </p:cNvSpPr>
              <p:nvPr/>
            </p:nvSpPr>
            <p:spPr bwMode="hidden">
              <a:xfrm flipH="1">
                <a:off x="1054" y="1851"/>
                <a:ext cx="2121"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pPr>
                  <a:defRPr/>
                </a:pPr>
                <a:endParaRPr lang="en-US"/>
              </a:p>
            </p:txBody>
          </p:sp>
          <p:sp>
            <p:nvSpPr>
              <p:cNvPr id="10" name="Arc 123"/>
              <p:cNvSpPr>
                <a:spLocks/>
              </p:cNvSpPr>
              <p:nvPr/>
            </p:nvSpPr>
            <p:spPr bwMode="hidden">
              <a:xfrm flipH="1">
                <a:off x="1266" y="1480"/>
                <a:ext cx="1245"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pPr>
                  <a:defRPr/>
                </a:pPr>
                <a:endParaRPr lang="en-US"/>
              </a:p>
            </p:txBody>
          </p:sp>
          <p:sp>
            <p:nvSpPr>
              <p:cNvPr id="11" name="Arc 124"/>
              <p:cNvSpPr>
                <a:spLocks/>
              </p:cNvSpPr>
              <p:nvPr/>
            </p:nvSpPr>
            <p:spPr bwMode="hidden">
              <a:xfrm flipH="1">
                <a:off x="210" y="1169"/>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pPr>
                  <a:defRPr/>
                </a:pPr>
                <a:endParaRPr lang="en-US"/>
              </a:p>
            </p:txBody>
          </p:sp>
          <p:sp>
            <p:nvSpPr>
              <p:cNvPr id="12"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en-US"/>
              </a:p>
            </p:txBody>
          </p:sp>
          <p:sp>
            <p:nvSpPr>
              <p:cNvPr id="13"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pPr>
                  <a:defRPr/>
                </a:pPr>
                <a:endParaRPr lang="en-US"/>
              </a:p>
            </p:txBody>
          </p:sp>
          <p:sp>
            <p:nvSpPr>
              <p:cNvPr id="14" name="Freeform 127"/>
              <p:cNvSpPr>
                <a:spLocks/>
              </p:cNvSpPr>
              <p:nvPr/>
            </p:nvSpPr>
            <p:spPr bwMode="hidden">
              <a:xfrm>
                <a:off x="3301" y="2635"/>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p>
            </p:txBody>
          </p:sp>
          <p:sp>
            <p:nvSpPr>
              <p:cNvPr id="15" name="Freeform 128"/>
              <p:cNvSpPr>
                <a:spLocks/>
              </p:cNvSpPr>
              <p:nvPr/>
            </p:nvSpPr>
            <p:spPr bwMode="hidden">
              <a:xfrm rot="19660755" flipV="1">
                <a:off x="2546" y="2149"/>
                <a:ext cx="442" cy="83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p>
            </p:txBody>
          </p:sp>
          <p:sp>
            <p:nvSpPr>
              <p:cNvPr id="16" name="Freeform 129"/>
              <p:cNvSpPr>
                <a:spLocks/>
              </p:cNvSpPr>
              <p:nvPr/>
            </p:nvSpPr>
            <p:spPr bwMode="hidden">
              <a:xfrm flipH="1">
                <a:off x="489" y="2503"/>
                <a:ext cx="108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17" name="Freeform 130"/>
              <p:cNvSpPr>
                <a:spLocks/>
              </p:cNvSpPr>
              <p:nvPr/>
            </p:nvSpPr>
            <p:spPr bwMode="hidden">
              <a:xfrm flipH="1">
                <a:off x="1000" y="893"/>
                <a:ext cx="69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18" name="Freeform 131"/>
              <p:cNvSpPr>
                <a:spLocks/>
              </p:cNvSpPr>
              <p:nvPr/>
            </p:nvSpPr>
            <p:spPr bwMode="hidden">
              <a:xfrm>
                <a:off x="4401" y="2279"/>
                <a:ext cx="1007" cy="160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p>
            </p:txBody>
          </p:sp>
          <p:sp>
            <p:nvSpPr>
              <p:cNvPr id="19" name="Freeform 132"/>
              <p:cNvSpPr>
                <a:spLocks/>
              </p:cNvSpPr>
              <p:nvPr/>
            </p:nvSpPr>
            <p:spPr bwMode="hidden">
              <a:xfrm>
                <a:off x="3877" y="1470"/>
                <a:ext cx="1519" cy="106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20" name="Freeform 133"/>
              <p:cNvSpPr>
                <a:spLocks/>
              </p:cNvSpPr>
              <p:nvPr/>
            </p:nvSpPr>
            <p:spPr bwMode="hidden">
              <a:xfrm>
                <a:off x="3934" y="337"/>
                <a:ext cx="663" cy="143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21" name="Freeform 134"/>
              <p:cNvSpPr>
                <a:spLocks/>
              </p:cNvSpPr>
              <p:nvPr/>
            </p:nvSpPr>
            <p:spPr bwMode="hidden">
              <a:xfrm rot="1346631" flipH="1">
                <a:off x="1702" y="1506"/>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p>
            </p:txBody>
          </p:sp>
        </p:grpSp>
      </p:grpSp>
      <p:sp>
        <p:nvSpPr>
          <p:cNvPr id="115847" name="Rectangle 135"/>
          <p:cNvSpPr>
            <a:spLocks noGrp="1" noChangeArrowheads="1"/>
          </p:cNvSpPr>
          <p:nvPr>
            <p:ph type="ctrTitle" sz="quarter"/>
          </p:nvPr>
        </p:nvSpPr>
        <p:spPr>
          <a:xfrm>
            <a:off x="685800" y="1827213"/>
            <a:ext cx="7772400" cy="1627187"/>
          </a:xfrm>
        </p:spPr>
        <p:txBody>
          <a:bodyPr/>
          <a:lstStyle>
            <a:lvl1pPr>
              <a:defRPr/>
            </a:lvl1pPr>
          </a:lstStyle>
          <a:p>
            <a:r>
              <a:rPr lang="en-US"/>
              <a:t>Click to edit Master title style</a:t>
            </a:r>
          </a:p>
        </p:txBody>
      </p:sp>
      <p:sp>
        <p:nvSpPr>
          <p:cNvPr id="115848"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37" name="Rectangle 137"/>
          <p:cNvSpPr>
            <a:spLocks noGrp="1" noChangeArrowheads="1"/>
          </p:cNvSpPr>
          <p:nvPr>
            <p:ph type="dt" sz="quarter" idx="10"/>
          </p:nvPr>
        </p:nvSpPr>
        <p:spPr/>
        <p:txBody>
          <a:bodyPr/>
          <a:lstStyle>
            <a:lvl1pPr>
              <a:defRPr/>
            </a:lvl1pPr>
          </a:lstStyle>
          <a:p>
            <a:pPr>
              <a:defRPr/>
            </a:pPr>
            <a:fld id="{B6D2FAB8-A2D4-4C6D-B18B-75CA0746D6EF}" type="datetimeFigureOut">
              <a:rPr lang="en-US"/>
              <a:pPr>
                <a:defRPr/>
              </a:pPr>
              <a:t>12/30/2013</a:t>
            </a:fld>
            <a:endParaRPr lang="en-US"/>
          </a:p>
        </p:txBody>
      </p:sp>
      <p:sp>
        <p:nvSpPr>
          <p:cNvPr id="138" name="Rectangle 138"/>
          <p:cNvSpPr>
            <a:spLocks noGrp="1" noChangeArrowheads="1"/>
          </p:cNvSpPr>
          <p:nvPr>
            <p:ph type="ftr" sz="quarter" idx="11"/>
          </p:nvPr>
        </p:nvSpPr>
        <p:spPr/>
        <p:txBody>
          <a:bodyPr/>
          <a:lstStyle>
            <a:lvl1pPr>
              <a:defRPr/>
            </a:lvl1pPr>
          </a:lstStyle>
          <a:p>
            <a:pPr>
              <a:defRPr/>
            </a:pPr>
            <a:endParaRPr lang="en-US"/>
          </a:p>
        </p:txBody>
      </p:sp>
      <p:sp>
        <p:nvSpPr>
          <p:cNvPr id="139" name="Rectangle 139"/>
          <p:cNvSpPr>
            <a:spLocks noGrp="1" noChangeArrowheads="1"/>
          </p:cNvSpPr>
          <p:nvPr>
            <p:ph type="sldNum" sz="quarter" idx="12"/>
          </p:nvPr>
        </p:nvSpPr>
        <p:spPr/>
        <p:txBody>
          <a:bodyPr/>
          <a:lstStyle>
            <a:lvl1pPr>
              <a:defRPr/>
            </a:lvl1pPr>
          </a:lstStyle>
          <a:p>
            <a:pPr>
              <a:defRPr/>
            </a:pPr>
            <a:fld id="{A8B11161-AF39-4078-BD7B-D266C0D9BAA1}" type="slidenum">
              <a:rPr lang="en-US"/>
              <a:pPr>
                <a:defRPr/>
              </a:pPr>
              <a:t>‹#›</a:t>
            </a:fld>
            <a:endParaRPr lang="en-US"/>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9"/>
          <p:cNvSpPr>
            <a:spLocks noGrp="1" noChangeArrowheads="1"/>
          </p:cNvSpPr>
          <p:nvPr>
            <p:ph type="dt" sz="half" idx="10"/>
          </p:nvPr>
        </p:nvSpPr>
        <p:spPr>
          <a:ln/>
        </p:spPr>
        <p:txBody>
          <a:bodyPr/>
          <a:lstStyle>
            <a:lvl1pPr>
              <a:defRPr/>
            </a:lvl1pPr>
          </a:lstStyle>
          <a:p>
            <a:pPr>
              <a:defRPr/>
            </a:pPr>
            <a:fld id="{F86386C5-1117-4978-93F3-BBC9BD8531E9}" type="datetimeFigureOut">
              <a:rPr lang="en-US"/>
              <a:pPr>
                <a:defRPr/>
              </a:pPr>
              <a:t>12/30/2013</a:t>
            </a:fld>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0879BBCE-7ED9-4549-B6A0-170A51844D94}" type="slidenum">
              <a:rPr lang="en-US"/>
              <a:pPr>
                <a:defRPr/>
              </a:pPr>
              <a:t>‹#›</a:t>
            </a:fld>
            <a:endParaRPr lang="en-US"/>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9"/>
          <p:cNvSpPr>
            <a:spLocks noGrp="1" noChangeArrowheads="1"/>
          </p:cNvSpPr>
          <p:nvPr>
            <p:ph type="dt" sz="half" idx="10"/>
          </p:nvPr>
        </p:nvSpPr>
        <p:spPr>
          <a:ln/>
        </p:spPr>
        <p:txBody>
          <a:bodyPr/>
          <a:lstStyle>
            <a:lvl1pPr>
              <a:defRPr/>
            </a:lvl1pPr>
          </a:lstStyle>
          <a:p>
            <a:pPr>
              <a:defRPr/>
            </a:pPr>
            <a:fld id="{3AA8E21A-60EE-4C22-AA7A-7628D7728B42}" type="datetimeFigureOut">
              <a:rPr lang="en-US"/>
              <a:pPr>
                <a:defRPr/>
              </a:pPr>
              <a:t>12/30/2013</a:t>
            </a:fld>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B474D324-E929-4CB2-99FC-2BCBBADECB75}" type="slidenum">
              <a:rPr lang="en-US"/>
              <a:pPr>
                <a:defRPr/>
              </a:pPr>
              <a:t>‹#›</a:t>
            </a:fld>
            <a:endParaRPr lang="en-US"/>
          </a:p>
        </p:txBody>
      </p:sp>
    </p:spTree>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9"/>
          <p:cNvSpPr>
            <a:spLocks noGrp="1" noChangeArrowheads="1"/>
          </p:cNvSpPr>
          <p:nvPr>
            <p:ph type="dt" sz="half" idx="10"/>
          </p:nvPr>
        </p:nvSpPr>
        <p:spPr>
          <a:ln/>
        </p:spPr>
        <p:txBody>
          <a:bodyPr/>
          <a:lstStyle>
            <a:lvl1pPr>
              <a:defRPr/>
            </a:lvl1pPr>
          </a:lstStyle>
          <a:p>
            <a:pPr>
              <a:defRPr/>
            </a:pPr>
            <a:fld id="{EF8D7682-46DE-4BFD-B455-6F8BDC8C7613}" type="datetimeFigureOut">
              <a:rPr lang="en-US"/>
              <a:pPr>
                <a:defRPr/>
              </a:pPr>
              <a:t>12/30/2013</a:t>
            </a:fld>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5A163392-E85F-4B6B-9262-EBF7D5C564FA}" type="slidenum">
              <a:rPr lang="en-US"/>
              <a:pPr>
                <a:defRPr/>
              </a:pPr>
              <a:t>‹#›</a:t>
            </a:fld>
            <a:endParaRPr lang="en-US"/>
          </a:p>
        </p:txBody>
      </p:sp>
    </p:spTree>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9"/>
          <p:cNvSpPr>
            <a:spLocks noGrp="1" noChangeArrowheads="1"/>
          </p:cNvSpPr>
          <p:nvPr>
            <p:ph type="dt" sz="half" idx="10"/>
          </p:nvPr>
        </p:nvSpPr>
        <p:spPr>
          <a:ln/>
        </p:spPr>
        <p:txBody>
          <a:bodyPr/>
          <a:lstStyle>
            <a:lvl1pPr>
              <a:defRPr/>
            </a:lvl1pPr>
          </a:lstStyle>
          <a:p>
            <a:pPr>
              <a:defRPr/>
            </a:pPr>
            <a:fld id="{1B2586DF-D5E9-4703-801D-7EBCCAE89EC1}" type="datetimeFigureOut">
              <a:rPr lang="en-US"/>
              <a:pPr>
                <a:defRPr/>
              </a:pPr>
              <a:t>12/30/2013</a:t>
            </a:fld>
            <a:endParaRPr lang="en-US"/>
          </a:p>
        </p:txBody>
      </p:sp>
      <p:sp>
        <p:nvSpPr>
          <p:cNvPr id="8" name="Rectangle 140"/>
          <p:cNvSpPr>
            <a:spLocks noGrp="1" noChangeArrowheads="1"/>
          </p:cNvSpPr>
          <p:nvPr>
            <p:ph type="ftr" sz="quarter" idx="11"/>
          </p:nvPr>
        </p:nvSpPr>
        <p:spPr>
          <a:ln/>
        </p:spPr>
        <p:txBody>
          <a:bodyPr/>
          <a:lstStyle>
            <a:lvl1pPr>
              <a:defRPr/>
            </a:lvl1pPr>
          </a:lstStyle>
          <a:p>
            <a:pPr>
              <a:defRPr/>
            </a:pPr>
            <a:endParaRPr lang="en-US"/>
          </a:p>
        </p:txBody>
      </p:sp>
      <p:sp>
        <p:nvSpPr>
          <p:cNvPr id="9" name="Rectangle 141"/>
          <p:cNvSpPr>
            <a:spLocks noGrp="1" noChangeArrowheads="1"/>
          </p:cNvSpPr>
          <p:nvPr>
            <p:ph type="sldNum" sz="quarter" idx="12"/>
          </p:nvPr>
        </p:nvSpPr>
        <p:spPr>
          <a:ln/>
        </p:spPr>
        <p:txBody>
          <a:bodyPr/>
          <a:lstStyle>
            <a:lvl1pPr>
              <a:defRPr/>
            </a:lvl1pPr>
          </a:lstStyle>
          <a:p>
            <a:pPr>
              <a:defRPr/>
            </a:pPr>
            <a:fld id="{3F12C3AE-7F6A-4D7F-B7E8-32ED54C8233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9"/>
          <p:cNvSpPr>
            <a:spLocks noGrp="1" noChangeArrowheads="1"/>
          </p:cNvSpPr>
          <p:nvPr>
            <p:ph type="dt" sz="half" idx="10"/>
          </p:nvPr>
        </p:nvSpPr>
        <p:spPr>
          <a:ln/>
        </p:spPr>
        <p:txBody>
          <a:bodyPr/>
          <a:lstStyle>
            <a:lvl1pPr>
              <a:defRPr/>
            </a:lvl1pPr>
          </a:lstStyle>
          <a:p>
            <a:pPr>
              <a:defRPr/>
            </a:pPr>
            <a:fld id="{ECF45AEA-210E-4ED8-B7BE-D3F7B48CD425}" type="datetimeFigureOut">
              <a:rPr lang="en-US"/>
              <a:pPr>
                <a:defRPr/>
              </a:pPr>
              <a:t>12/30/2013</a:t>
            </a:fld>
            <a:endParaRPr lang="en-US"/>
          </a:p>
        </p:txBody>
      </p:sp>
      <p:sp>
        <p:nvSpPr>
          <p:cNvPr id="8" name="Rectangle 40"/>
          <p:cNvSpPr>
            <a:spLocks noGrp="1" noChangeArrowheads="1"/>
          </p:cNvSpPr>
          <p:nvPr>
            <p:ph type="ftr" sz="quarter" idx="11"/>
          </p:nvPr>
        </p:nvSpPr>
        <p:spPr>
          <a:ln/>
        </p:spPr>
        <p:txBody>
          <a:bodyPr/>
          <a:lstStyle>
            <a:lvl1pPr>
              <a:defRPr/>
            </a:lvl1pPr>
          </a:lstStyle>
          <a:p>
            <a:pPr>
              <a:defRPr/>
            </a:pPr>
            <a:endParaRPr lang="en-US"/>
          </a:p>
        </p:txBody>
      </p:sp>
      <p:sp>
        <p:nvSpPr>
          <p:cNvPr id="9" name="Rectangle 41"/>
          <p:cNvSpPr>
            <a:spLocks noGrp="1" noChangeArrowheads="1"/>
          </p:cNvSpPr>
          <p:nvPr>
            <p:ph type="sldNum" sz="quarter" idx="12"/>
          </p:nvPr>
        </p:nvSpPr>
        <p:spPr>
          <a:ln/>
        </p:spPr>
        <p:txBody>
          <a:bodyPr/>
          <a:lstStyle>
            <a:lvl1pPr>
              <a:defRPr/>
            </a:lvl1pPr>
          </a:lstStyle>
          <a:p>
            <a:pPr>
              <a:defRPr/>
            </a:pPr>
            <a:fld id="{EDB74790-4816-435D-BD91-141ACBB72627}" type="slidenum">
              <a:rPr lang="en-US"/>
              <a:pPr>
                <a:defRPr/>
              </a:pPr>
              <a:t>‹#›</a:t>
            </a:fld>
            <a:endParaRPr lang="en-US"/>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9"/>
          <p:cNvSpPr>
            <a:spLocks noGrp="1" noChangeArrowheads="1"/>
          </p:cNvSpPr>
          <p:nvPr>
            <p:ph type="dt" sz="half" idx="10"/>
          </p:nvPr>
        </p:nvSpPr>
        <p:spPr>
          <a:ln/>
        </p:spPr>
        <p:txBody>
          <a:bodyPr/>
          <a:lstStyle>
            <a:lvl1pPr>
              <a:defRPr/>
            </a:lvl1pPr>
          </a:lstStyle>
          <a:p>
            <a:pPr>
              <a:defRPr/>
            </a:pPr>
            <a:fld id="{451C1197-0C82-4899-A3ED-C79D31BBE430}" type="datetimeFigureOut">
              <a:rPr lang="en-US"/>
              <a:pPr>
                <a:defRPr/>
              </a:pPr>
              <a:t>12/30/2013</a:t>
            </a:fld>
            <a:endParaRPr lang="en-US"/>
          </a:p>
        </p:txBody>
      </p:sp>
      <p:sp>
        <p:nvSpPr>
          <p:cNvPr id="4" name="Rectangle 140"/>
          <p:cNvSpPr>
            <a:spLocks noGrp="1" noChangeArrowheads="1"/>
          </p:cNvSpPr>
          <p:nvPr>
            <p:ph type="ftr" sz="quarter" idx="11"/>
          </p:nvPr>
        </p:nvSpPr>
        <p:spPr>
          <a:ln/>
        </p:spPr>
        <p:txBody>
          <a:bodyPr/>
          <a:lstStyle>
            <a:lvl1pPr>
              <a:defRPr/>
            </a:lvl1pPr>
          </a:lstStyle>
          <a:p>
            <a:pPr>
              <a:defRPr/>
            </a:pPr>
            <a:endParaRPr lang="en-US"/>
          </a:p>
        </p:txBody>
      </p:sp>
      <p:sp>
        <p:nvSpPr>
          <p:cNvPr id="5" name="Rectangle 141"/>
          <p:cNvSpPr>
            <a:spLocks noGrp="1" noChangeArrowheads="1"/>
          </p:cNvSpPr>
          <p:nvPr>
            <p:ph type="sldNum" sz="quarter" idx="12"/>
          </p:nvPr>
        </p:nvSpPr>
        <p:spPr>
          <a:ln/>
        </p:spPr>
        <p:txBody>
          <a:bodyPr/>
          <a:lstStyle>
            <a:lvl1pPr>
              <a:defRPr/>
            </a:lvl1pPr>
          </a:lstStyle>
          <a:p>
            <a:pPr>
              <a:defRPr/>
            </a:pPr>
            <a:fld id="{9137FB33-4710-4709-B42B-30B5592C8C15}" type="slidenum">
              <a:rPr lang="en-US"/>
              <a:pPr>
                <a:defRPr/>
              </a:pPr>
              <a:t>‹#›</a:t>
            </a:fld>
            <a:endParaRPr lang="en-US"/>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9"/>
          <p:cNvSpPr>
            <a:spLocks noGrp="1" noChangeArrowheads="1"/>
          </p:cNvSpPr>
          <p:nvPr>
            <p:ph type="dt" sz="half" idx="10"/>
          </p:nvPr>
        </p:nvSpPr>
        <p:spPr>
          <a:ln/>
        </p:spPr>
        <p:txBody>
          <a:bodyPr/>
          <a:lstStyle>
            <a:lvl1pPr>
              <a:defRPr/>
            </a:lvl1pPr>
          </a:lstStyle>
          <a:p>
            <a:pPr>
              <a:defRPr/>
            </a:pPr>
            <a:fld id="{DD1C0D6C-0F36-4D8C-A174-E3E748B3764C}" type="datetimeFigureOut">
              <a:rPr lang="en-US"/>
              <a:pPr>
                <a:defRPr/>
              </a:pPr>
              <a:t>12/30/2013</a:t>
            </a:fld>
            <a:endParaRPr lang="en-US"/>
          </a:p>
        </p:txBody>
      </p:sp>
      <p:sp>
        <p:nvSpPr>
          <p:cNvPr id="3" name="Rectangle 140"/>
          <p:cNvSpPr>
            <a:spLocks noGrp="1" noChangeArrowheads="1"/>
          </p:cNvSpPr>
          <p:nvPr>
            <p:ph type="ftr" sz="quarter" idx="11"/>
          </p:nvPr>
        </p:nvSpPr>
        <p:spPr>
          <a:ln/>
        </p:spPr>
        <p:txBody>
          <a:bodyPr/>
          <a:lstStyle>
            <a:lvl1pPr>
              <a:defRPr/>
            </a:lvl1pPr>
          </a:lstStyle>
          <a:p>
            <a:pPr>
              <a:defRPr/>
            </a:pPr>
            <a:endParaRPr lang="en-US"/>
          </a:p>
        </p:txBody>
      </p:sp>
      <p:sp>
        <p:nvSpPr>
          <p:cNvPr id="4" name="Rectangle 141"/>
          <p:cNvSpPr>
            <a:spLocks noGrp="1" noChangeArrowheads="1"/>
          </p:cNvSpPr>
          <p:nvPr>
            <p:ph type="sldNum" sz="quarter" idx="12"/>
          </p:nvPr>
        </p:nvSpPr>
        <p:spPr>
          <a:ln/>
        </p:spPr>
        <p:txBody>
          <a:bodyPr/>
          <a:lstStyle>
            <a:lvl1pPr>
              <a:defRPr/>
            </a:lvl1pPr>
          </a:lstStyle>
          <a:p>
            <a:pPr>
              <a:defRPr/>
            </a:pPr>
            <a:fld id="{DABFE8F3-9EC4-4CE4-A577-7C7B12A47E64}" type="slidenum">
              <a:rPr lang="en-US"/>
              <a:pPr>
                <a:defRPr/>
              </a:pPr>
              <a:t>‹#›</a:t>
            </a:fld>
            <a:endParaRPr lang="en-US"/>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fld id="{A55CFCF4-5396-42AD-9E81-B1AC6E663F22}" type="datetimeFigureOut">
              <a:rPr lang="en-US"/>
              <a:pPr>
                <a:defRPr/>
              </a:pPr>
              <a:t>12/30/2013</a:t>
            </a:fld>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28F1CA3A-84C7-4016-8836-5AA727D2B9EE}" type="slidenum">
              <a:rPr lang="en-US"/>
              <a:pPr>
                <a:defRPr/>
              </a:pPr>
              <a:t>‹#›</a:t>
            </a:fld>
            <a:endParaRPr lang="en-US"/>
          </a:p>
        </p:txBody>
      </p:sp>
    </p:spTree>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fld id="{1E2B6EA6-BC0B-4EAC-A86A-05F93763E99A}" type="datetimeFigureOut">
              <a:rPr lang="en-US"/>
              <a:pPr>
                <a:defRPr/>
              </a:pPr>
              <a:t>12/30/2013</a:t>
            </a:fld>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30205EBD-35EB-4735-A199-1800AFEE57EF}" type="slidenum">
              <a:rPr lang="en-US"/>
              <a:pPr>
                <a:defRPr/>
              </a:pPr>
              <a:t>‹#›</a:t>
            </a:fld>
            <a:endParaRPr lang="en-US"/>
          </a:p>
        </p:txBody>
      </p:sp>
    </p:spTree>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9"/>
          <p:cNvSpPr>
            <a:spLocks noGrp="1" noChangeArrowheads="1"/>
          </p:cNvSpPr>
          <p:nvPr>
            <p:ph type="dt" sz="half" idx="10"/>
          </p:nvPr>
        </p:nvSpPr>
        <p:spPr>
          <a:ln/>
        </p:spPr>
        <p:txBody>
          <a:bodyPr/>
          <a:lstStyle>
            <a:lvl1pPr>
              <a:defRPr/>
            </a:lvl1pPr>
          </a:lstStyle>
          <a:p>
            <a:pPr>
              <a:defRPr/>
            </a:pPr>
            <a:fld id="{3E889D6B-9364-4D6E-920E-4D9A54262111}" type="datetimeFigureOut">
              <a:rPr lang="en-US"/>
              <a:pPr>
                <a:defRPr/>
              </a:pPr>
              <a:t>12/30/2013</a:t>
            </a:fld>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005E5692-029F-4079-9A38-97F69B864267}" type="slidenum">
              <a:rPr lang="en-US"/>
              <a:pPr>
                <a:defRPr/>
              </a:pPr>
              <a:t>‹#›</a:t>
            </a:fld>
            <a:endParaRPr lang="en-US"/>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9"/>
          <p:cNvSpPr>
            <a:spLocks noGrp="1" noChangeArrowheads="1"/>
          </p:cNvSpPr>
          <p:nvPr>
            <p:ph type="dt" sz="half" idx="10"/>
          </p:nvPr>
        </p:nvSpPr>
        <p:spPr>
          <a:ln/>
        </p:spPr>
        <p:txBody>
          <a:bodyPr/>
          <a:lstStyle>
            <a:lvl1pPr>
              <a:defRPr/>
            </a:lvl1pPr>
          </a:lstStyle>
          <a:p>
            <a:pPr>
              <a:defRPr/>
            </a:pPr>
            <a:fld id="{6738677E-1402-465C-9B98-AE1EABC5E195}" type="datetimeFigureOut">
              <a:rPr lang="en-US"/>
              <a:pPr>
                <a:defRPr/>
              </a:pPr>
              <a:t>12/30/2013</a:t>
            </a:fld>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B2DE40AD-FF80-44B3-90CB-7ED6F924C9AA}"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9"/>
          <p:cNvSpPr>
            <a:spLocks noGrp="1" noChangeArrowheads="1"/>
          </p:cNvSpPr>
          <p:nvPr>
            <p:ph type="dt" sz="half" idx="10"/>
          </p:nvPr>
        </p:nvSpPr>
        <p:spPr>
          <a:ln/>
        </p:spPr>
        <p:txBody>
          <a:bodyPr/>
          <a:lstStyle>
            <a:lvl1pPr>
              <a:defRPr/>
            </a:lvl1pPr>
          </a:lstStyle>
          <a:p>
            <a:pPr>
              <a:defRPr/>
            </a:pPr>
            <a:fld id="{F0929A0D-E9AD-47A3-B063-6E6A5ED191F2}" type="datetimeFigureOut">
              <a:rPr lang="en-US"/>
              <a:pPr>
                <a:defRPr/>
              </a:pPr>
              <a:t>12/30/2013</a:t>
            </a:fld>
            <a:endParaRPr lang="en-US"/>
          </a:p>
        </p:txBody>
      </p:sp>
      <p:sp>
        <p:nvSpPr>
          <p:cNvPr id="4" name="Rectangle 40"/>
          <p:cNvSpPr>
            <a:spLocks noGrp="1" noChangeArrowheads="1"/>
          </p:cNvSpPr>
          <p:nvPr>
            <p:ph type="ftr" sz="quarter" idx="11"/>
          </p:nvPr>
        </p:nvSpPr>
        <p:spPr>
          <a:ln/>
        </p:spPr>
        <p:txBody>
          <a:bodyPr/>
          <a:lstStyle>
            <a:lvl1pPr>
              <a:defRPr/>
            </a:lvl1pPr>
          </a:lstStyle>
          <a:p>
            <a:pPr>
              <a:defRPr/>
            </a:pPr>
            <a:endParaRPr lang="en-US"/>
          </a:p>
        </p:txBody>
      </p:sp>
      <p:sp>
        <p:nvSpPr>
          <p:cNvPr id="5" name="Rectangle 41"/>
          <p:cNvSpPr>
            <a:spLocks noGrp="1" noChangeArrowheads="1"/>
          </p:cNvSpPr>
          <p:nvPr>
            <p:ph type="sldNum" sz="quarter" idx="12"/>
          </p:nvPr>
        </p:nvSpPr>
        <p:spPr>
          <a:ln/>
        </p:spPr>
        <p:txBody>
          <a:bodyPr/>
          <a:lstStyle>
            <a:lvl1pPr>
              <a:defRPr/>
            </a:lvl1pPr>
          </a:lstStyle>
          <a:p>
            <a:pPr>
              <a:defRPr/>
            </a:pPr>
            <a:fld id="{F408B0AD-BEE8-4C28-B16A-69EF1C91482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fld id="{43874BC3-B22A-4711-9F18-6E33187B2C31}" type="datetimeFigureOut">
              <a:rPr lang="en-US"/>
              <a:pPr>
                <a:defRPr/>
              </a:pPr>
              <a:t>12/30/2013</a:t>
            </a:fld>
            <a:endParaRPr lang="en-US"/>
          </a:p>
        </p:txBody>
      </p:sp>
      <p:sp>
        <p:nvSpPr>
          <p:cNvPr id="3" name="Rectangle 40"/>
          <p:cNvSpPr>
            <a:spLocks noGrp="1" noChangeArrowheads="1"/>
          </p:cNvSpPr>
          <p:nvPr>
            <p:ph type="ftr" sz="quarter" idx="11"/>
          </p:nvPr>
        </p:nvSpPr>
        <p:spPr>
          <a:ln/>
        </p:spPr>
        <p:txBody>
          <a:bodyPr/>
          <a:lstStyle>
            <a:lvl1pPr>
              <a:defRPr/>
            </a:lvl1pPr>
          </a:lstStyle>
          <a:p>
            <a:pPr>
              <a:defRPr/>
            </a:pPr>
            <a:endParaRPr lang="en-US"/>
          </a:p>
        </p:txBody>
      </p:sp>
      <p:sp>
        <p:nvSpPr>
          <p:cNvPr id="4" name="Rectangle 41"/>
          <p:cNvSpPr>
            <a:spLocks noGrp="1" noChangeArrowheads="1"/>
          </p:cNvSpPr>
          <p:nvPr>
            <p:ph type="sldNum" sz="quarter" idx="12"/>
          </p:nvPr>
        </p:nvSpPr>
        <p:spPr>
          <a:ln/>
        </p:spPr>
        <p:txBody>
          <a:bodyPr/>
          <a:lstStyle>
            <a:lvl1pPr>
              <a:defRPr/>
            </a:lvl1pPr>
          </a:lstStyle>
          <a:p>
            <a:pPr>
              <a:defRPr/>
            </a:pPr>
            <a:fld id="{EB34024B-D20A-4A65-AEE2-D9E9075765B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fld id="{C5435C2B-2B7C-4695-BA04-EDAA237B1BAC}" type="datetimeFigureOut">
              <a:rPr lang="en-US"/>
              <a:pPr>
                <a:defRPr/>
              </a:pPr>
              <a:t>12/30/2013</a:t>
            </a:fld>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E6CBD0B7-D52F-4E3E-9281-17609D2E2C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838163-9F2C-4515-AB72-B1C15477B4B2}" type="datetimeFigureOut">
              <a:rPr lang="en-US"/>
              <a:pPr>
                <a:defRPr/>
              </a:pPr>
              <a:t>12/30/2013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1403AC-017C-4B98-8030-19B375FEA996}"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fld id="{03D9D467-F252-43B4-8A38-CD0AF9CB1744}" type="datetimeFigureOut">
              <a:rPr lang="en-US"/>
              <a:pPr>
                <a:defRPr/>
              </a:pPr>
              <a:t>12/30/2013</a:t>
            </a:fld>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61FD8050-ADA4-4C6A-86B6-1812E054EF83}"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p:cNvSpPr>
            <a:spLocks noGrp="1" noChangeArrowheads="1"/>
          </p:cNvSpPr>
          <p:nvPr>
            <p:ph type="dt" sz="half" idx="10"/>
          </p:nvPr>
        </p:nvSpPr>
        <p:spPr>
          <a:ln/>
        </p:spPr>
        <p:txBody>
          <a:bodyPr/>
          <a:lstStyle>
            <a:lvl1pPr>
              <a:defRPr/>
            </a:lvl1pPr>
          </a:lstStyle>
          <a:p>
            <a:pPr>
              <a:defRPr/>
            </a:pPr>
            <a:fld id="{4217BF31-9FE0-4C27-8AF8-A2B42DFE110A}" type="datetimeFigureOut">
              <a:rPr lang="en-US"/>
              <a:pPr>
                <a:defRPr/>
              </a:pPr>
              <a:t>12/30/2013</a:t>
            </a:fld>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960812EC-F4FD-47C0-87FC-2A12E8A670E8}"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p:cNvSpPr>
            <a:spLocks noGrp="1" noChangeArrowheads="1"/>
          </p:cNvSpPr>
          <p:nvPr>
            <p:ph type="dt" sz="half" idx="10"/>
          </p:nvPr>
        </p:nvSpPr>
        <p:spPr>
          <a:ln/>
        </p:spPr>
        <p:txBody>
          <a:bodyPr/>
          <a:lstStyle>
            <a:lvl1pPr>
              <a:defRPr/>
            </a:lvl1pPr>
          </a:lstStyle>
          <a:p>
            <a:pPr>
              <a:defRPr/>
            </a:pPr>
            <a:fld id="{63D0CCC9-AA12-4248-8EE9-4D7187CD302E}" type="datetimeFigureOut">
              <a:rPr lang="en-US"/>
              <a:pPr>
                <a:defRPr/>
              </a:pPr>
              <a:t>12/30/2013</a:t>
            </a:fld>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04D2B92F-D646-423B-AAD3-D51651BDED6C}"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US"/>
          </a:p>
        </p:txBody>
      </p:sp>
      <p:sp>
        <p:nvSpPr>
          <p:cNvPr id="6144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6144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pPr>
              <a:defRPr/>
            </a:pPr>
            <a:fld id="{6D66E2F2-9233-4A67-A524-334372DC9154}" type="slidenum">
              <a:rPr lang="en-US"/>
              <a:pPr>
                <a:defRPr/>
              </a:pPr>
              <a:t>‹#›</a:t>
            </a:fld>
            <a:endParaRPr lang="en-US"/>
          </a:p>
        </p:txBody>
      </p:sp>
      <p:sp>
        <p:nvSpPr>
          <p:cNvPr id="7" name="Rectangle 7"/>
          <p:cNvSpPr>
            <a:spLocks noGrp="1" noChangeArrowheads="1"/>
          </p:cNvSpPr>
          <p:nvPr>
            <p:ph type="dt" sz="quarter" idx="12"/>
          </p:nvPr>
        </p:nvSpPr>
        <p:spPr/>
        <p:txBody>
          <a:bodyPr/>
          <a:lstStyle>
            <a:lvl1pPr>
              <a:defRPr/>
            </a:lvl1pPr>
          </a:lstStyle>
          <a:p>
            <a:pPr>
              <a:defRPr/>
            </a:pPr>
            <a:fld id="{ABFFADD5-E70E-485B-85E0-0EA2EF3DA236}" type="datetimeFigureOut">
              <a:rPr lang="en-US"/>
              <a:pPr>
                <a:defRPr/>
              </a:pPr>
              <a:t>12/30/2013</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998D90F9-4D58-44CD-AFFC-680040C1A68D}" type="datetimeFigureOut">
              <a:rPr lang="en-US"/>
              <a:pPr>
                <a:defRPr/>
              </a:pPr>
              <a:t>12/30/2013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5CD33B-629B-484C-A012-986312524925}"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70D2E67-96C3-4C14-8073-22EF0FE25668}" type="datetimeFigureOut">
              <a:rPr lang="en-US"/>
              <a:pPr>
                <a:defRPr/>
              </a:pPr>
              <a:t>12/30/2013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C40219-991F-45C6-8D1B-EC06DBF2E83C}"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77775C9F-46C2-437C-BD20-73F978089A63}" type="datetimeFigureOut">
              <a:rPr lang="en-US"/>
              <a:pPr>
                <a:defRPr/>
              </a:pPr>
              <a:t>12/30/2013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1394F7-3E58-4D19-9B64-BF79992C3854}"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823FA0F3-B34A-470C-A152-ACCF625A007E}" type="datetimeFigureOut">
              <a:rPr lang="en-US"/>
              <a:pPr>
                <a:defRPr/>
              </a:pPr>
              <a:t>12/30/2013</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04B0BF1-34FD-4CE5-AA67-33F3F3E7D344}"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AF2CEC01-3894-45D7-9D6F-66CC26800EE8}" type="datetimeFigureOut">
              <a:rPr lang="en-US"/>
              <a:pPr>
                <a:defRPr/>
              </a:pPr>
              <a:t>12/30/2013</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164D43C-5A9A-485C-B46E-F41E7DAD978B}"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EC1B85B-2E72-44BC-A4C7-67A6C5A8D51E}" type="datetimeFigureOut">
              <a:rPr lang="en-US"/>
              <a:pPr>
                <a:defRPr/>
              </a:pPr>
              <a:t>12/30/2013</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36DE30D-BA87-4360-8122-301593E01E8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273AF46-D29E-4784-82D6-6054DD2A2F49}" type="datetimeFigureOut">
              <a:rPr lang="en-US"/>
              <a:pPr>
                <a:defRPr/>
              </a:pPr>
              <a:t>12/30/2013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C072A0-7667-4F06-AB61-565A7BCDDBFF}"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F8B59A6-D042-4A90-B9E1-EB06C69D95EE}" type="datetimeFigureOut">
              <a:rPr lang="en-US"/>
              <a:pPr>
                <a:defRPr/>
              </a:pPr>
              <a:t>12/30/2013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B4F946E-5A78-4ABC-878E-587752B9AFAB}"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A1375E5-DB53-4E83-A91A-CD0D13BBC1DE}" type="datetimeFigureOut">
              <a:rPr lang="en-US"/>
              <a:pPr>
                <a:defRPr/>
              </a:pPr>
              <a:t>12/30/2013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397585-4F75-4908-8387-BAB2ACBD0A46}"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8561EC01-4BCA-4F11-B0CC-44FE8A68C5BE}" type="datetimeFigureOut">
              <a:rPr lang="en-US"/>
              <a:pPr>
                <a:defRPr/>
              </a:pPr>
              <a:t>12/30/2013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068FDB-53AA-43D0-AF73-7170F27A5930}"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2B879424-4783-4189-A535-3ECD311AD56E}" type="datetimeFigureOut">
              <a:rPr lang="en-US"/>
              <a:pPr>
                <a:defRPr/>
              </a:pPr>
              <a:t>12/30/2013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820910-5886-42BB-91E7-134575AFF0BD}"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en-US"/>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US"/>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grpSp>
      <p:sp>
        <p:nvSpPr>
          <p:cNvPr id="66569"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p>
        </p:txBody>
      </p:sp>
      <p:sp>
        <p:nvSpPr>
          <p:cNvPr id="66570"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a:t>Click to edit Master subtitle style</a:t>
            </a:r>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fld id="{0FB243A1-FCCB-4CC0-9596-066EFFB6CF4F}" type="datetimeFigureOut">
              <a:rPr lang="en-US"/>
              <a:pPr>
                <a:defRPr/>
              </a:pPr>
              <a:t>12/30/2013</a:t>
            </a:fld>
            <a:endParaRPr lang="en-US"/>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endParaRPr lang="en-US"/>
          </a:p>
        </p:txBody>
      </p:sp>
      <p:sp>
        <p:nvSpPr>
          <p:cNvPr id="13" name="Rectangle 13"/>
          <p:cNvSpPr>
            <a:spLocks noGrp="1" noChangeArrowheads="1"/>
          </p:cNvSpPr>
          <p:nvPr>
            <p:ph type="sldNum" sz="quarter" idx="12"/>
          </p:nvPr>
        </p:nvSpPr>
        <p:spPr/>
        <p:txBody>
          <a:bodyPr/>
          <a:lstStyle>
            <a:lvl1pPr>
              <a:defRPr/>
            </a:lvl1pPr>
          </a:lstStyle>
          <a:p>
            <a:pPr>
              <a:defRPr/>
            </a:pPr>
            <a:fld id="{6F0A739F-F1CE-4C20-B376-8E9A022529C2}"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fld id="{BCD20E33-081C-4CF9-BDC6-0970A1A0D8E8}" type="datetimeFigureOut">
              <a:rPr lang="en-US"/>
              <a:pPr>
                <a:defRPr/>
              </a:pPr>
              <a:t>12/30/2013</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8BF188D-B052-49DC-A81F-9EA861ABC65E}"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162A9338-6AB0-433C-BD14-69C6C4837094}" type="datetimeFigureOut">
              <a:rPr lang="en-US"/>
              <a:pPr>
                <a:defRPr/>
              </a:pPr>
              <a:t>12/30/2013</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E092917-10D7-4242-8FD1-0ECD285070A4}"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fld id="{EAF92D3F-59AC-4D91-B544-5D8236924B40}" type="datetimeFigureOut">
              <a:rPr lang="en-US"/>
              <a:pPr>
                <a:defRPr/>
              </a:pPr>
              <a:t>12/30/2013</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6C08A51-A7CB-443B-BC79-55540532F87B}"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fld id="{13535F20-402C-499A-9C4F-EA6139D87930}" type="datetimeFigureOut">
              <a:rPr lang="en-US"/>
              <a:pPr>
                <a:defRPr/>
              </a:pPr>
              <a:t>12/30/2013</a:t>
            </a:fld>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8B02737F-17F6-45D8-B918-894857D3CE23}"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fld id="{A467DFF3-4865-4352-83CD-78BB34D6D612}" type="datetimeFigureOut">
              <a:rPr lang="en-US"/>
              <a:pPr>
                <a:defRPr/>
              </a:pPr>
              <a:t>12/30/2013</a:t>
            </a:fld>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0D32E458-04F1-4E56-B9EB-8BAD691F1EF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A9B12B5-DE38-4B30-9D8C-6EA2C365FEA6}" type="datetimeFigureOut">
              <a:rPr lang="en-US"/>
              <a:pPr>
                <a:defRPr/>
              </a:pPr>
              <a:t>12/30/2013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8FE53D-FDE1-4325-8B4E-B022323963A2}" type="slidenum">
              <a:rPr lang="en-US"/>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7DD0673E-9F23-47C3-829B-29C3FAAD09E8}" type="datetimeFigureOut">
              <a:rPr lang="en-US"/>
              <a:pPr>
                <a:defRPr/>
              </a:pPr>
              <a:t>12/30/2013</a:t>
            </a:fld>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88E8F15B-F152-403A-A9D8-6C22056C36D5}"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68D97944-DA3B-4004-B587-6B670E276840}" type="datetimeFigureOut">
              <a:rPr lang="en-US"/>
              <a:pPr>
                <a:defRPr/>
              </a:pPr>
              <a:t>12/30/2013</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2BAFCF9-6449-493C-9012-D1BF3EE89175}"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B16B92FB-6222-47BA-A74D-7E22858A3DEE}" type="datetimeFigureOut">
              <a:rPr lang="en-US"/>
              <a:pPr>
                <a:defRPr/>
              </a:pPr>
              <a:t>12/30/2013</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73CFFD0-D9DE-463E-B161-DB4004A4DF12}"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fld id="{5FB20724-A0E3-4D0C-9CE4-448CCA012C0A}" type="datetimeFigureOut">
              <a:rPr lang="en-US"/>
              <a:pPr>
                <a:defRPr/>
              </a:pPr>
              <a:t>12/30/2013</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3B4E9E5-7F75-4B18-8734-1765AF531FF1}"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fld id="{CC0EFC12-C94E-42E1-AF4F-617A467F8BB3}" type="datetimeFigureOut">
              <a:rPr lang="en-US"/>
              <a:pPr>
                <a:defRPr/>
              </a:pPr>
              <a:t>12/30/2013</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AE916A9-D516-4E4E-A399-51FAF02BBC02}"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70700"/>
            <a:chOff x="0" y="0"/>
            <a:chExt cx="5770" cy="4328"/>
          </a:xfrm>
        </p:grpSpPr>
        <p:sp>
          <p:nvSpPr>
            <p:cNvPr id="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a:defRPr/>
              </a:pPr>
              <a:endParaRPr kumimoji="1" lang="en-US"/>
            </a:p>
          </p:txBody>
        </p:sp>
        <p:sp>
          <p:nvSpPr>
            <p:cNvPr id="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a:defRPr/>
              </a:pPr>
              <a:endParaRPr kumimoji="1" lang="en-US"/>
            </a:p>
          </p:txBody>
        </p:sp>
        <p:sp>
          <p:nvSpPr>
            <p:cNvPr id="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defRPr/>
              </a:pPr>
              <a:endParaRPr kumimoji="1" lang="en-US"/>
            </a:p>
          </p:txBody>
        </p:sp>
        <p:grpSp>
          <p:nvGrpSpPr>
            <p:cNvPr id="8" name="Group 6"/>
            <p:cNvGrpSpPr>
              <a:grpSpLocks/>
            </p:cNvGrpSpPr>
            <p:nvPr/>
          </p:nvGrpSpPr>
          <p:grpSpPr bwMode="auto">
            <a:xfrm>
              <a:off x="4944" y="1"/>
              <a:ext cx="816" cy="3974"/>
              <a:chOff x="4944" y="1"/>
              <a:chExt cx="816" cy="3974"/>
            </a:xfrm>
          </p:grpSpPr>
          <p:grpSp>
            <p:nvGrpSpPr>
              <p:cNvPr id="20" name="Group 7"/>
              <p:cNvGrpSpPr>
                <a:grpSpLocks/>
              </p:cNvGrpSpPr>
              <p:nvPr userDrawn="1"/>
            </p:nvGrpSpPr>
            <p:grpSpPr bwMode="auto">
              <a:xfrm>
                <a:off x="5280" y="1"/>
                <a:ext cx="480" cy="1430"/>
                <a:chOff x="5280" y="1"/>
                <a:chExt cx="480" cy="1430"/>
              </a:xfrm>
            </p:grpSpPr>
            <p:grpSp>
              <p:nvGrpSpPr>
                <p:cNvPr id="41" name="Group 8"/>
                <p:cNvGrpSpPr>
                  <a:grpSpLocks/>
                </p:cNvGrpSpPr>
                <p:nvPr userDrawn="1"/>
              </p:nvGrpSpPr>
              <p:grpSpPr bwMode="auto">
                <a:xfrm rot="-5400000">
                  <a:off x="5484" y="0"/>
                  <a:ext cx="174" cy="176"/>
                  <a:chOff x="1657" y="323"/>
                  <a:chExt cx="1691" cy="2560"/>
                </a:xfrm>
              </p:grpSpPr>
              <p:grpSp>
                <p:nvGrpSpPr>
                  <p:cNvPr id="50" name="Group 9"/>
                  <p:cNvGrpSpPr>
                    <a:grpSpLocks/>
                  </p:cNvGrpSpPr>
                  <p:nvPr/>
                </p:nvGrpSpPr>
                <p:grpSpPr bwMode="auto">
                  <a:xfrm>
                    <a:off x="1657" y="323"/>
                    <a:ext cx="1691" cy="2560"/>
                    <a:chOff x="1657" y="323"/>
                    <a:chExt cx="1691" cy="2560"/>
                  </a:xfrm>
                </p:grpSpPr>
                <p:sp>
                  <p:nvSpPr>
                    <p:cNvPr id="57" name="Freeform 10"/>
                    <p:cNvSpPr>
                      <a:spLocks/>
                    </p:cNvSpPr>
                    <p:nvPr/>
                  </p:nvSpPr>
                  <p:spPr bwMode="auto">
                    <a:xfrm>
                      <a:off x="2123" y="323"/>
                      <a:ext cx="1234"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8" name="Freeform 11"/>
                    <p:cNvSpPr>
                      <a:spLocks/>
                    </p:cNvSpPr>
                    <p:nvPr/>
                  </p:nvSpPr>
                  <p:spPr bwMode="auto">
                    <a:xfrm>
                      <a:off x="1667" y="381"/>
                      <a:ext cx="865" cy="2065"/>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grpSp>
              <p:sp>
                <p:nvSpPr>
                  <p:cNvPr id="51" name="Oval 12"/>
                  <p:cNvSpPr>
                    <a:spLocks noChangeArrowheads="1"/>
                  </p:cNvSpPr>
                  <p:nvPr/>
                </p:nvSpPr>
                <p:spPr bwMode="auto">
                  <a:xfrm>
                    <a:off x="2396" y="1428"/>
                    <a:ext cx="175" cy="247"/>
                  </a:xfrm>
                  <a:prstGeom prst="ellipse">
                    <a:avLst/>
                  </a:prstGeom>
                  <a:solidFill>
                    <a:srgbClr val="E7D6B7"/>
                  </a:solidFill>
                  <a:ln w="9525">
                    <a:noFill/>
                    <a:round/>
                    <a:headEnd/>
                    <a:tailEnd/>
                  </a:ln>
                  <a:effectLst/>
                </p:spPr>
                <p:txBody>
                  <a:bodyPr wrap="none" anchor="ctr"/>
                  <a:lstStyle/>
                  <a:p>
                    <a:pPr>
                      <a:defRPr/>
                    </a:pPr>
                    <a:endParaRPr lang="en-US"/>
                  </a:p>
                </p:txBody>
              </p:sp>
              <p:sp>
                <p:nvSpPr>
                  <p:cNvPr id="52" name="Freeform 13"/>
                  <p:cNvSpPr>
                    <a:spLocks/>
                  </p:cNvSpPr>
                  <p:nvPr/>
                </p:nvSpPr>
                <p:spPr bwMode="auto">
                  <a:xfrm>
                    <a:off x="2609" y="745"/>
                    <a:ext cx="262" cy="524"/>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3" name="Freeform 14"/>
                  <p:cNvSpPr>
                    <a:spLocks/>
                  </p:cNvSpPr>
                  <p:nvPr/>
                </p:nvSpPr>
                <p:spPr bwMode="auto">
                  <a:xfrm>
                    <a:off x="2677" y="1588"/>
                    <a:ext cx="398" cy="349"/>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4" name="Freeform 15"/>
                  <p:cNvSpPr>
                    <a:spLocks/>
                  </p:cNvSpPr>
                  <p:nvPr/>
                </p:nvSpPr>
                <p:spPr bwMode="auto">
                  <a:xfrm>
                    <a:off x="2425" y="1923"/>
                    <a:ext cx="146" cy="567"/>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5" name="Freeform 16"/>
                  <p:cNvSpPr>
                    <a:spLocks/>
                  </p:cNvSpPr>
                  <p:nvPr/>
                </p:nvSpPr>
                <p:spPr bwMode="auto">
                  <a:xfrm>
                    <a:off x="1910" y="1588"/>
                    <a:ext cx="389" cy="247"/>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6" name="Freeform 17"/>
                  <p:cNvSpPr>
                    <a:spLocks/>
                  </p:cNvSpPr>
                  <p:nvPr/>
                </p:nvSpPr>
                <p:spPr bwMode="auto">
                  <a:xfrm>
                    <a:off x="2094" y="934"/>
                    <a:ext cx="233" cy="378"/>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grpSp>
            <p:pic>
              <p:nvPicPr>
                <p:cNvPr id="42" name="Picture 18"/>
                <p:cNvPicPr>
                  <a:picLocks noChangeAspect="1" noChangeArrowheads="1"/>
                </p:cNvPicPr>
                <p:nvPr userDrawn="1"/>
              </p:nvPicPr>
              <p:blipFill>
                <a:blip r:embed="rId2"/>
                <a:srcRect/>
                <a:stretch>
                  <a:fillRect/>
                </a:stretch>
              </p:blipFill>
              <p:spPr bwMode="auto">
                <a:xfrm>
                  <a:off x="5280" y="144"/>
                  <a:ext cx="186" cy="183"/>
                </a:xfrm>
                <a:prstGeom prst="rect">
                  <a:avLst/>
                </a:prstGeom>
                <a:noFill/>
                <a:ln w="9525">
                  <a:noFill/>
                  <a:miter lim="800000"/>
                  <a:headEnd/>
                  <a:tailEnd/>
                </a:ln>
              </p:spPr>
            </p:pic>
            <p:pic>
              <p:nvPicPr>
                <p:cNvPr id="43" name="Picture 19"/>
                <p:cNvPicPr>
                  <a:picLocks noChangeAspect="1" noChangeArrowheads="1"/>
                </p:cNvPicPr>
                <p:nvPr userDrawn="1"/>
              </p:nvPicPr>
              <p:blipFill>
                <a:blip r:embed="rId2"/>
                <a:srcRect/>
                <a:stretch>
                  <a:fillRect/>
                </a:stretch>
              </p:blipFill>
              <p:spPr bwMode="auto">
                <a:xfrm>
                  <a:off x="5574" y="144"/>
                  <a:ext cx="186" cy="183"/>
                </a:xfrm>
                <a:prstGeom prst="rect">
                  <a:avLst/>
                </a:prstGeom>
                <a:noFill/>
                <a:ln w="9525">
                  <a:noFill/>
                  <a:miter lim="800000"/>
                  <a:headEnd/>
                  <a:tailEnd/>
                </a:ln>
              </p:spPr>
            </p:pic>
            <p:pic>
              <p:nvPicPr>
                <p:cNvPr id="44" name="Picture 20"/>
                <p:cNvPicPr>
                  <a:picLocks noChangeAspect="1" noChangeArrowheads="1"/>
                </p:cNvPicPr>
                <p:nvPr userDrawn="1"/>
              </p:nvPicPr>
              <p:blipFill>
                <a:blip r:embed="rId2"/>
                <a:srcRect/>
                <a:stretch>
                  <a:fillRect/>
                </a:stretch>
              </p:blipFill>
              <p:spPr bwMode="auto">
                <a:xfrm>
                  <a:off x="5424" y="336"/>
                  <a:ext cx="186" cy="183"/>
                </a:xfrm>
                <a:prstGeom prst="rect">
                  <a:avLst/>
                </a:prstGeom>
                <a:noFill/>
                <a:ln w="9525">
                  <a:noFill/>
                  <a:miter lim="800000"/>
                  <a:headEnd/>
                  <a:tailEnd/>
                </a:ln>
              </p:spPr>
            </p:pic>
            <p:pic>
              <p:nvPicPr>
                <p:cNvPr id="45" name="Picture 21"/>
                <p:cNvPicPr>
                  <a:picLocks noChangeAspect="1" noChangeArrowheads="1"/>
                </p:cNvPicPr>
                <p:nvPr userDrawn="1"/>
              </p:nvPicPr>
              <p:blipFill>
                <a:blip r:embed="rId2"/>
                <a:srcRect/>
                <a:stretch>
                  <a:fillRect/>
                </a:stretch>
              </p:blipFill>
              <p:spPr bwMode="auto">
                <a:xfrm>
                  <a:off x="5376" y="576"/>
                  <a:ext cx="186" cy="183"/>
                </a:xfrm>
                <a:prstGeom prst="rect">
                  <a:avLst/>
                </a:prstGeom>
                <a:noFill/>
                <a:ln w="9525">
                  <a:noFill/>
                  <a:miter lim="800000"/>
                  <a:headEnd/>
                  <a:tailEnd/>
                </a:ln>
              </p:spPr>
            </p:pic>
            <p:pic>
              <p:nvPicPr>
                <p:cNvPr id="46" name="Picture 22"/>
                <p:cNvPicPr>
                  <a:picLocks noChangeAspect="1" noChangeArrowheads="1"/>
                </p:cNvPicPr>
                <p:nvPr userDrawn="1"/>
              </p:nvPicPr>
              <p:blipFill>
                <a:blip r:embed="rId2"/>
                <a:srcRect/>
                <a:stretch>
                  <a:fillRect/>
                </a:stretch>
              </p:blipFill>
              <p:spPr bwMode="auto">
                <a:xfrm>
                  <a:off x="5574" y="528"/>
                  <a:ext cx="186" cy="183"/>
                </a:xfrm>
                <a:prstGeom prst="rect">
                  <a:avLst/>
                </a:prstGeom>
                <a:noFill/>
                <a:ln w="9525">
                  <a:noFill/>
                  <a:miter lim="800000"/>
                  <a:headEnd/>
                  <a:tailEnd/>
                </a:ln>
              </p:spPr>
            </p:pic>
            <p:pic>
              <p:nvPicPr>
                <p:cNvPr id="47" name="Picture 23"/>
                <p:cNvPicPr>
                  <a:picLocks noChangeAspect="1" noChangeArrowheads="1"/>
                </p:cNvPicPr>
                <p:nvPr userDrawn="1"/>
              </p:nvPicPr>
              <p:blipFill>
                <a:blip r:embed="rId2"/>
                <a:srcRect/>
                <a:stretch>
                  <a:fillRect/>
                </a:stretch>
              </p:blipFill>
              <p:spPr bwMode="auto">
                <a:xfrm>
                  <a:off x="5472" y="768"/>
                  <a:ext cx="186" cy="183"/>
                </a:xfrm>
                <a:prstGeom prst="rect">
                  <a:avLst/>
                </a:prstGeom>
                <a:noFill/>
                <a:ln w="9525">
                  <a:noFill/>
                  <a:miter lim="800000"/>
                  <a:headEnd/>
                  <a:tailEnd/>
                </a:ln>
              </p:spPr>
            </p:pic>
            <p:pic>
              <p:nvPicPr>
                <p:cNvPr id="48" name="Picture 24"/>
                <p:cNvPicPr>
                  <a:picLocks noChangeAspect="1" noChangeArrowheads="1"/>
                </p:cNvPicPr>
                <p:nvPr userDrawn="1"/>
              </p:nvPicPr>
              <p:blipFill>
                <a:blip r:embed="rId2"/>
                <a:srcRect/>
                <a:stretch>
                  <a:fillRect/>
                </a:stretch>
              </p:blipFill>
              <p:spPr bwMode="auto">
                <a:xfrm>
                  <a:off x="5574" y="1008"/>
                  <a:ext cx="186" cy="183"/>
                </a:xfrm>
                <a:prstGeom prst="rect">
                  <a:avLst/>
                </a:prstGeom>
                <a:noFill/>
                <a:ln w="9525">
                  <a:noFill/>
                  <a:miter lim="800000"/>
                  <a:headEnd/>
                  <a:tailEnd/>
                </a:ln>
              </p:spPr>
            </p:pic>
            <p:pic>
              <p:nvPicPr>
                <p:cNvPr id="49" name="Picture 25"/>
                <p:cNvPicPr>
                  <a:picLocks noChangeAspect="1" noChangeArrowheads="1"/>
                </p:cNvPicPr>
                <p:nvPr userDrawn="1"/>
              </p:nvPicPr>
              <p:blipFill>
                <a:blip r:embed="rId2"/>
                <a:srcRect/>
                <a:stretch>
                  <a:fillRect/>
                </a:stretch>
              </p:blipFill>
              <p:spPr bwMode="auto">
                <a:xfrm>
                  <a:off x="5574" y="1248"/>
                  <a:ext cx="186" cy="183"/>
                </a:xfrm>
                <a:prstGeom prst="rect">
                  <a:avLst/>
                </a:prstGeom>
                <a:noFill/>
                <a:ln w="9525">
                  <a:noFill/>
                  <a:miter lim="800000"/>
                  <a:headEnd/>
                  <a:tailEnd/>
                </a:ln>
              </p:spPr>
            </p:pic>
          </p:grpSp>
          <p:grpSp>
            <p:nvGrpSpPr>
              <p:cNvPr id="21" name="Group 26"/>
              <p:cNvGrpSpPr>
                <a:grpSpLocks/>
              </p:cNvGrpSpPr>
              <p:nvPr userDrawn="1"/>
            </p:nvGrpSpPr>
            <p:grpSpPr bwMode="auto">
              <a:xfrm>
                <a:off x="4944" y="1008"/>
                <a:ext cx="522" cy="2967"/>
                <a:chOff x="4944" y="1008"/>
                <a:chExt cx="522" cy="2967"/>
              </a:xfrm>
            </p:grpSpPr>
            <p:pic>
              <p:nvPicPr>
                <p:cNvPr id="22" name="Picture 27"/>
                <p:cNvPicPr>
                  <a:picLocks noChangeAspect="1" noChangeArrowheads="1"/>
                </p:cNvPicPr>
                <p:nvPr userDrawn="1"/>
              </p:nvPicPr>
              <p:blipFill>
                <a:blip r:embed="rId2"/>
                <a:srcRect/>
                <a:stretch>
                  <a:fillRect/>
                </a:stretch>
              </p:blipFill>
              <p:spPr bwMode="auto">
                <a:xfrm>
                  <a:off x="5136" y="1008"/>
                  <a:ext cx="186" cy="183"/>
                </a:xfrm>
                <a:prstGeom prst="rect">
                  <a:avLst/>
                </a:prstGeom>
                <a:noFill/>
                <a:ln w="9525">
                  <a:noFill/>
                  <a:miter lim="800000"/>
                  <a:headEnd/>
                  <a:tailEnd/>
                </a:ln>
              </p:spPr>
            </p:pic>
            <p:pic>
              <p:nvPicPr>
                <p:cNvPr id="23" name="Picture 28"/>
                <p:cNvPicPr>
                  <a:picLocks noChangeAspect="1" noChangeArrowheads="1"/>
                </p:cNvPicPr>
                <p:nvPr userDrawn="1"/>
              </p:nvPicPr>
              <p:blipFill>
                <a:blip r:embed="rId2"/>
                <a:srcRect/>
                <a:stretch>
                  <a:fillRect/>
                </a:stretch>
              </p:blipFill>
              <p:spPr bwMode="auto">
                <a:xfrm>
                  <a:off x="5184" y="1200"/>
                  <a:ext cx="186" cy="183"/>
                </a:xfrm>
                <a:prstGeom prst="rect">
                  <a:avLst/>
                </a:prstGeom>
                <a:noFill/>
                <a:ln w="9525">
                  <a:noFill/>
                  <a:miter lim="800000"/>
                  <a:headEnd/>
                  <a:tailEnd/>
                </a:ln>
              </p:spPr>
            </p:pic>
            <p:pic>
              <p:nvPicPr>
                <p:cNvPr id="24" name="Picture 29"/>
                <p:cNvPicPr>
                  <a:picLocks noChangeAspect="1" noChangeArrowheads="1"/>
                </p:cNvPicPr>
                <p:nvPr userDrawn="1"/>
              </p:nvPicPr>
              <p:blipFill>
                <a:blip r:embed="rId2"/>
                <a:srcRect/>
                <a:stretch>
                  <a:fillRect/>
                </a:stretch>
              </p:blipFill>
              <p:spPr bwMode="auto">
                <a:xfrm>
                  <a:off x="5136" y="1584"/>
                  <a:ext cx="186" cy="183"/>
                </a:xfrm>
                <a:prstGeom prst="rect">
                  <a:avLst/>
                </a:prstGeom>
                <a:noFill/>
                <a:ln w="9525">
                  <a:noFill/>
                  <a:miter lim="800000"/>
                  <a:headEnd/>
                  <a:tailEnd/>
                </a:ln>
              </p:spPr>
            </p:pic>
            <p:pic>
              <p:nvPicPr>
                <p:cNvPr id="25" name="Picture 30"/>
                <p:cNvPicPr>
                  <a:picLocks noChangeAspect="1" noChangeArrowheads="1"/>
                </p:cNvPicPr>
                <p:nvPr userDrawn="1"/>
              </p:nvPicPr>
              <p:blipFill>
                <a:blip r:embed="rId2"/>
                <a:srcRect/>
                <a:stretch>
                  <a:fillRect/>
                </a:stretch>
              </p:blipFill>
              <p:spPr bwMode="auto">
                <a:xfrm>
                  <a:off x="5280" y="1728"/>
                  <a:ext cx="186" cy="183"/>
                </a:xfrm>
                <a:prstGeom prst="rect">
                  <a:avLst/>
                </a:prstGeom>
                <a:noFill/>
                <a:ln w="9525">
                  <a:noFill/>
                  <a:miter lim="800000"/>
                  <a:headEnd/>
                  <a:tailEnd/>
                </a:ln>
              </p:spPr>
            </p:pic>
            <p:pic>
              <p:nvPicPr>
                <p:cNvPr id="26" name="Picture 31"/>
                <p:cNvPicPr>
                  <a:picLocks noChangeAspect="1" noChangeArrowheads="1"/>
                </p:cNvPicPr>
                <p:nvPr userDrawn="1"/>
              </p:nvPicPr>
              <p:blipFill>
                <a:blip r:embed="rId2"/>
                <a:srcRect/>
                <a:stretch>
                  <a:fillRect/>
                </a:stretch>
              </p:blipFill>
              <p:spPr bwMode="auto">
                <a:xfrm>
                  <a:off x="5040" y="1824"/>
                  <a:ext cx="186" cy="183"/>
                </a:xfrm>
                <a:prstGeom prst="rect">
                  <a:avLst/>
                </a:prstGeom>
                <a:noFill/>
                <a:ln w="9525">
                  <a:noFill/>
                  <a:miter lim="800000"/>
                  <a:headEnd/>
                  <a:tailEnd/>
                </a:ln>
              </p:spPr>
            </p:pic>
            <p:pic>
              <p:nvPicPr>
                <p:cNvPr id="27" name="Picture 32"/>
                <p:cNvPicPr>
                  <a:picLocks noChangeAspect="1" noChangeArrowheads="1"/>
                </p:cNvPicPr>
                <p:nvPr userDrawn="1"/>
              </p:nvPicPr>
              <p:blipFill>
                <a:blip r:embed="rId2"/>
                <a:srcRect/>
                <a:stretch>
                  <a:fillRect/>
                </a:stretch>
              </p:blipFill>
              <p:spPr bwMode="auto">
                <a:xfrm>
                  <a:off x="5088" y="2016"/>
                  <a:ext cx="186" cy="183"/>
                </a:xfrm>
                <a:prstGeom prst="rect">
                  <a:avLst/>
                </a:prstGeom>
                <a:noFill/>
                <a:ln w="9525">
                  <a:noFill/>
                  <a:miter lim="800000"/>
                  <a:headEnd/>
                  <a:tailEnd/>
                </a:ln>
              </p:spPr>
            </p:pic>
            <p:pic>
              <p:nvPicPr>
                <p:cNvPr id="28" name="Picture 33"/>
                <p:cNvPicPr>
                  <a:picLocks noChangeAspect="1" noChangeArrowheads="1"/>
                </p:cNvPicPr>
                <p:nvPr userDrawn="1"/>
              </p:nvPicPr>
              <p:blipFill>
                <a:blip r:embed="rId2"/>
                <a:srcRect/>
                <a:stretch>
                  <a:fillRect/>
                </a:stretch>
              </p:blipFill>
              <p:spPr bwMode="auto">
                <a:xfrm>
                  <a:off x="5280" y="2064"/>
                  <a:ext cx="186" cy="183"/>
                </a:xfrm>
                <a:prstGeom prst="rect">
                  <a:avLst/>
                </a:prstGeom>
                <a:noFill/>
                <a:ln w="9525">
                  <a:noFill/>
                  <a:miter lim="800000"/>
                  <a:headEnd/>
                  <a:tailEnd/>
                </a:ln>
              </p:spPr>
            </p:pic>
            <p:pic>
              <p:nvPicPr>
                <p:cNvPr id="29" name="Picture 34"/>
                <p:cNvPicPr>
                  <a:picLocks noChangeAspect="1" noChangeArrowheads="1"/>
                </p:cNvPicPr>
                <p:nvPr userDrawn="1"/>
              </p:nvPicPr>
              <p:blipFill>
                <a:blip r:embed="rId2"/>
                <a:srcRect/>
                <a:stretch>
                  <a:fillRect/>
                </a:stretch>
              </p:blipFill>
              <p:spPr bwMode="auto">
                <a:xfrm>
                  <a:off x="5232" y="2352"/>
                  <a:ext cx="186" cy="183"/>
                </a:xfrm>
                <a:prstGeom prst="rect">
                  <a:avLst/>
                </a:prstGeom>
                <a:noFill/>
                <a:ln w="9525">
                  <a:noFill/>
                  <a:miter lim="800000"/>
                  <a:headEnd/>
                  <a:tailEnd/>
                </a:ln>
              </p:spPr>
            </p:pic>
            <p:pic>
              <p:nvPicPr>
                <p:cNvPr id="30" name="Picture 35"/>
                <p:cNvPicPr>
                  <a:picLocks noChangeAspect="1" noChangeArrowheads="1"/>
                </p:cNvPicPr>
                <p:nvPr userDrawn="1"/>
              </p:nvPicPr>
              <p:blipFill>
                <a:blip r:embed="rId2"/>
                <a:srcRect/>
                <a:stretch>
                  <a:fillRect/>
                </a:stretch>
              </p:blipFill>
              <p:spPr bwMode="auto">
                <a:xfrm>
                  <a:off x="4992" y="2208"/>
                  <a:ext cx="186" cy="183"/>
                </a:xfrm>
                <a:prstGeom prst="rect">
                  <a:avLst/>
                </a:prstGeom>
                <a:noFill/>
                <a:ln w="9525">
                  <a:noFill/>
                  <a:miter lim="800000"/>
                  <a:headEnd/>
                  <a:tailEnd/>
                </a:ln>
              </p:spPr>
            </p:pic>
            <p:pic>
              <p:nvPicPr>
                <p:cNvPr id="31" name="Picture 36"/>
                <p:cNvPicPr>
                  <a:picLocks noChangeAspect="1" noChangeArrowheads="1"/>
                </p:cNvPicPr>
                <p:nvPr userDrawn="1"/>
              </p:nvPicPr>
              <p:blipFill>
                <a:blip r:embed="rId2"/>
                <a:srcRect/>
                <a:stretch>
                  <a:fillRect/>
                </a:stretch>
              </p:blipFill>
              <p:spPr bwMode="auto">
                <a:xfrm>
                  <a:off x="4992" y="2448"/>
                  <a:ext cx="186" cy="183"/>
                </a:xfrm>
                <a:prstGeom prst="rect">
                  <a:avLst/>
                </a:prstGeom>
                <a:noFill/>
                <a:ln w="9525">
                  <a:noFill/>
                  <a:miter lim="800000"/>
                  <a:headEnd/>
                  <a:tailEnd/>
                </a:ln>
              </p:spPr>
            </p:pic>
            <p:pic>
              <p:nvPicPr>
                <p:cNvPr id="32" name="Picture 37"/>
                <p:cNvPicPr>
                  <a:picLocks noChangeAspect="1" noChangeArrowheads="1"/>
                </p:cNvPicPr>
                <p:nvPr userDrawn="1"/>
              </p:nvPicPr>
              <p:blipFill>
                <a:blip r:embed="rId2"/>
                <a:srcRect/>
                <a:stretch>
                  <a:fillRect/>
                </a:stretch>
              </p:blipFill>
              <p:spPr bwMode="auto">
                <a:xfrm>
                  <a:off x="5136" y="2592"/>
                  <a:ext cx="186" cy="183"/>
                </a:xfrm>
                <a:prstGeom prst="rect">
                  <a:avLst/>
                </a:prstGeom>
                <a:noFill/>
                <a:ln w="9525">
                  <a:noFill/>
                  <a:miter lim="800000"/>
                  <a:headEnd/>
                  <a:tailEnd/>
                </a:ln>
              </p:spPr>
            </p:pic>
            <p:pic>
              <p:nvPicPr>
                <p:cNvPr id="33" name="Picture 38"/>
                <p:cNvPicPr>
                  <a:picLocks noChangeAspect="1" noChangeArrowheads="1"/>
                </p:cNvPicPr>
                <p:nvPr userDrawn="1"/>
              </p:nvPicPr>
              <p:blipFill>
                <a:blip r:embed="rId2"/>
                <a:srcRect/>
                <a:stretch>
                  <a:fillRect/>
                </a:stretch>
              </p:blipFill>
              <p:spPr bwMode="auto">
                <a:xfrm>
                  <a:off x="5232" y="1392"/>
                  <a:ext cx="186" cy="183"/>
                </a:xfrm>
                <a:prstGeom prst="rect">
                  <a:avLst/>
                </a:prstGeom>
                <a:noFill/>
                <a:ln w="9525">
                  <a:noFill/>
                  <a:miter lim="800000"/>
                  <a:headEnd/>
                  <a:tailEnd/>
                </a:ln>
              </p:spPr>
            </p:pic>
            <p:pic>
              <p:nvPicPr>
                <p:cNvPr id="34" name="Picture 39"/>
                <p:cNvPicPr>
                  <a:picLocks noChangeAspect="1" noChangeArrowheads="1"/>
                </p:cNvPicPr>
                <p:nvPr userDrawn="1"/>
              </p:nvPicPr>
              <p:blipFill>
                <a:blip r:embed="rId2"/>
                <a:srcRect/>
                <a:stretch>
                  <a:fillRect/>
                </a:stretch>
              </p:blipFill>
              <p:spPr bwMode="auto">
                <a:xfrm>
                  <a:off x="4944" y="2736"/>
                  <a:ext cx="186" cy="183"/>
                </a:xfrm>
                <a:prstGeom prst="rect">
                  <a:avLst/>
                </a:prstGeom>
                <a:noFill/>
                <a:ln w="9525">
                  <a:noFill/>
                  <a:miter lim="800000"/>
                  <a:headEnd/>
                  <a:tailEnd/>
                </a:ln>
              </p:spPr>
            </p:pic>
            <p:pic>
              <p:nvPicPr>
                <p:cNvPr id="35" name="Picture 40"/>
                <p:cNvPicPr>
                  <a:picLocks noChangeAspect="1" noChangeArrowheads="1"/>
                </p:cNvPicPr>
                <p:nvPr userDrawn="1"/>
              </p:nvPicPr>
              <p:blipFill>
                <a:blip r:embed="rId2"/>
                <a:srcRect/>
                <a:stretch>
                  <a:fillRect/>
                </a:stretch>
              </p:blipFill>
              <p:spPr bwMode="auto">
                <a:xfrm>
                  <a:off x="4992" y="3072"/>
                  <a:ext cx="186" cy="183"/>
                </a:xfrm>
                <a:prstGeom prst="rect">
                  <a:avLst/>
                </a:prstGeom>
                <a:noFill/>
                <a:ln w="9525">
                  <a:noFill/>
                  <a:miter lim="800000"/>
                  <a:headEnd/>
                  <a:tailEnd/>
                </a:ln>
              </p:spPr>
            </p:pic>
            <p:pic>
              <p:nvPicPr>
                <p:cNvPr id="36" name="Picture 41"/>
                <p:cNvPicPr>
                  <a:picLocks noChangeAspect="1" noChangeArrowheads="1"/>
                </p:cNvPicPr>
                <p:nvPr userDrawn="1"/>
              </p:nvPicPr>
              <p:blipFill>
                <a:blip r:embed="rId2"/>
                <a:srcRect/>
                <a:stretch>
                  <a:fillRect/>
                </a:stretch>
              </p:blipFill>
              <p:spPr bwMode="auto">
                <a:xfrm>
                  <a:off x="5232" y="3312"/>
                  <a:ext cx="186" cy="183"/>
                </a:xfrm>
                <a:prstGeom prst="rect">
                  <a:avLst/>
                </a:prstGeom>
                <a:noFill/>
                <a:ln w="9525">
                  <a:noFill/>
                  <a:miter lim="800000"/>
                  <a:headEnd/>
                  <a:tailEnd/>
                </a:ln>
              </p:spPr>
            </p:pic>
            <p:pic>
              <p:nvPicPr>
                <p:cNvPr id="37" name="Picture 42"/>
                <p:cNvPicPr>
                  <a:picLocks noChangeAspect="1" noChangeArrowheads="1"/>
                </p:cNvPicPr>
                <p:nvPr userDrawn="1"/>
              </p:nvPicPr>
              <p:blipFill>
                <a:blip r:embed="rId2"/>
                <a:srcRect/>
                <a:stretch>
                  <a:fillRect/>
                </a:stretch>
              </p:blipFill>
              <p:spPr bwMode="auto">
                <a:xfrm>
                  <a:off x="4992" y="3408"/>
                  <a:ext cx="186" cy="183"/>
                </a:xfrm>
                <a:prstGeom prst="rect">
                  <a:avLst/>
                </a:prstGeom>
                <a:noFill/>
                <a:ln w="9525">
                  <a:noFill/>
                  <a:miter lim="800000"/>
                  <a:headEnd/>
                  <a:tailEnd/>
                </a:ln>
              </p:spPr>
            </p:pic>
            <p:pic>
              <p:nvPicPr>
                <p:cNvPr id="38" name="Picture 43"/>
                <p:cNvPicPr>
                  <a:picLocks noChangeAspect="1" noChangeArrowheads="1"/>
                </p:cNvPicPr>
                <p:nvPr userDrawn="1"/>
              </p:nvPicPr>
              <p:blipFill>
                <a:blip r:embed="rId2"/>
                <a:srcRect/>
                <a:stretch>
                  <a:fillRect/>
                </a:stretch>
              </p:blipFill>
              <p:spPr bwMode="auto">
                <a:xfrm>
                  <a:off x="5088" y="3552"/>
                  <a:ext cx="186" cy="183"/>
                </a:xfrm>
                <a:prstGeom prst="rect">
                  <a:avLst/>
                </a:prstGeom>
                <a:noFill/>
                <a:ln w="9525">
                  <a:noFill/>
                  <a:miter lim="800000"/>
                  <a:headEnd/>
                  <a:tailEnd/>
                </a:ln>
              </p:spPr>
            </p:pic>
            <p:pic>
              <p:nvPicPr>
                <p:cNvPr id="39" name="Picture 44"/>
                <p:cNvPicPr>
                  <a:picLocks noChangeAspect="1" noChangeArrowheads="1"/>
                </p:cNvPicPr>
                <p:nvPr userDrawn="1"/>
              </p:nvPicPr>
              <p:blipFill>
                <a:blip r:embed="rId2"/>
                <a:srcRect/>
                <a:stretch>
                  <a:fillRect/>
                </a:stretch>
              </p:blipFill>
              <p:spPr bwMode="auto">
                <a:xfrm>
                  <a:off x="4992" y="3792"/>
                  <a:ext cx="186" cy="183"/>
                </a:xfrm>
                <a:prstGeom prst="rect">
                  <a:avLst/>
                </a:prstGeom>
                <a:noFill/>
                <a:ln w="9525">
                  <a:noFill/>
                  <a:miter lim="800000"/>
                  <a:headEnd/>
                  <a:tailEnd/>
                </a:ln>
              </p:spPr>
            </p:pic>
            <p:pic>
              <p:nvPicPr>
                <p:cNvPr id="40" name="Picture 45"/>
                <p:cNvPicPr>
                  <a:picLocks noChangeAspect="1" noChangeArrowheads="1"/>
                </p:cNvPicPr>
                <p:nvPr userDrawn="1"/>
              </p:nvPicPr>
              <p:blipFill>
                <a:blip r:embed="rId2"/>
                <a:srcRect/>
                <a:stretch>
                  <a:fillRect/>
                </a:stretch>
              </p:blipFill>
              <p:spPr bwMode="auto">
                <a:xfrm>
                  <a:off x="5184" y="3696"/>
                  <a:ext cx="186" cy="183"/>
                </a:xfrm>
                <a:prstGeom prst="rect">
                  <a:avLst/>
                </a:prstGeom>
                <a:noFill/>
                <a:ln w="9525">
                  <a:noFill/>
                  <a:miter lim="800000"/>
                  <a:headEnd/>
                  <a:tailEnd/>
                </a:ln>
              </p:spPr>
            </p:pic>
          </p:grpSp>
        </p:grpSp>
        <p:sp>
          <p:nvSpPr>
            <p:cNvPr id="9"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defRPr/>
              </a:pPr>
              <a:endParaRPr lang="en-US"/>
            </a:p>
          </p:txBody>
        </p:sp>
        <p:sp>
          <p:nvSpPr>
            <p:cNvPr id="12"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w="9525" cap="flat" cmpd="sng">
              <a:noFill/>
              <a:prstDash val="solid"/>
              <a:round/>
              <a:headEnd/>
              <a:tailEnd/>
            </a:ln>
            <a:effectLst/>
          </p:spPr>
          <p:txBody>
            <a:bodyPr wrap="none" anchor="ctr"/>
            <a:lstStyle/>
            <a:p>
              <a:pPr>
                <a:defRPr/>
              </a:pPr>
              <a:endParaRPr lang="en-US"/>
            </a:p>
          </p:txBody>
        </p:sp>
        <p:sp>
          <p:nvSpPr>
            <p:cNvPr id="13"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w="9525" cap="flat" cmpd="sng">
              <a:noFill/>
              <a:prstDash val="solid"/>
              <a:round/>
              <a:headEnd/>
              <a:tailEnd/>
            </a:ln>
            <a:effectLst/>
          </p:spPr>
          <p:txBody>
            <a:bodyPr wrap="none" anchor="ctr"/>
            <a:lstStyle/>
            <a:p>
              <a:pPr>
                <a:defRPr/>
              </a:pPr>
              <a:endParaRPr lang="en-US"/>
            </a:p>
          </p:txBody>
        </p:sp>
        <p:sp>
          <p:nvSpPr>
            <p:cNvPr id="14"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5"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pPr>
                <a:defRPr/>
              </a:pPr>
              <a:endParaRPr lang="en-US"/>
            </a:p>
          </p:txBody>
        </p:sp>
        <p:sp>
          <p:nvSpPr>
            <p:cNvPr id="16"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defRPr/>
              </a:pPr>
              <a:endParaRPr lang="en-US"/>
            </a:p>
          </p:txBody>
        </p:sp>
        <p:sp>
          <p:nvSpPr>
            <p:cNvPr id="17"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a:defRPr/>
              </a:pPr>
              <a:endParaRPr kumimoji="1" lang="en-US"/>
            </a:p>
          </p:txBody>
        </p:sp>
        <p:sp>
          <p:nvSpPr>
            <p:cNvPr id="18"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9"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a:defRPr/>
              </a:pPr>
              <a:endParaRPr kumimoji="1" lang="en-US"/>
            </a:p>
          </p:txBody>
        </p:sp>
      </p:grpSp>
      <p:sp>
        <p:nvSpPr>
          <p:cNvPr id="69689" name="Rectangle 57"/>
          <p:cNvSpPr>
            <a:spLocks noGrp="1" noChangeArrowheads="1"/>
          </p:cNvSpPr>
          <p:nvPr>
            <p:ph type="ctrTitle" sz="quarter"/>
          </p:nvPr>
        </p:nvSpPr>
        <p:spPr>
          <a:xfrm>
            <a:off x="685800" y="1370013"/>
            <a:ext cx="6965950" cy="2057400"/>
          </a:xfrm>
        </p:spPr>
        <p:txBody>
          <a:bodyPr/>
          <a:lstStyle>
            <a:lvl1pPr>
              <a:defRPr/>
            </a:lvl1pPr>
          </a:lstStyle>
          <a:p>
            <a:r>
              <a:rPr lang="en-US"/>
              <a:t>Click to edit Master title style</a:t>
            </a:r>
          </a:p>
        </p:txBody>
      </p:sp>
      <p:sp>
        <p:nvSpPr>
          <p:cNvPr id="69690"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r>
              <a:rPr lang="en-US"/>
              <a:t>Click to edit Master subtitle style</a:t>
            </a:r>
          </a:p>
        </p:txBody>
      </p:sp>
      <p:sp>
        <p:nvSpPr>
          <p:cNvPr id="59" name="Rectangle 59"/>
          <p:cNvSpPr>
            <a:spLocks noGrp="1" noChangeArrowheads="1"/>
          </p:cNvSpPr>
          <p:nvPr>
            <p:ph type="dt" sz="quarter" idx="10"/>
          </p:nvPr>
        </p:nvSpPr>
        <p:spPr/>
        <p:txBody>
          <a:bodyPr/>
          <a:lstStyle>
            <a:lvl1pPr>
              <a:defRPr/>
            </a:lvl1pPr>
          </a:lstStyle>
          <a:p>
            <a:pPr>
              <a:defRPr/>
            </a:pPr>
            <a:fld id="{CFC6C774-1333-4DFA-9428-32D735ED6547}" type="datetimeFigureOut">
              <a:rPr lang="en-US"/>
              <a:pPr>
                <a:defRPr/>
              </a:pPr>
              <a:t>12/30/2013</a:t>
            </a:fld>
            <a:endParaRPr lang="en-US"/>
          </a:p>
        </p:txBody>
      </p:sp>
      <p:sp>
        <p:nvSpPr>
          <p:cNvPr id="60" name="Rectangle 60"/>
          <p:cNvSpPr>
            <a:spLocks noGrp="1" noChangeArrowheads="1"/>
          </p:cNvSpPr>
          <p:nvPr>
            <p:ph type="ftr" sz="quarter" idx="11"/>
          </p:nvPr>
        </p:nvSpPr>
        <p:spPr/>
        <p:txBody>
          <a:bodyPr/>
          <a:lstStyle>
            <a:lvl1pPr>
              <a:defRPr/>
            </a:lvl1pPr>
          </a:lstStyle>
          <a:p>
            <a:pPr>
              <a:defRPr/>
            </a:pPr>
            <a:endParaRPr lang="en-US"/>
          </a:p>
        </p:txBody>
      </p:sp>
      <p:sp>
        <p:nvSpPr>
          <p:cNvPr id="61" name="Rectangle 61"/>
          <p:cNvSpPr>
            <a:spLocks noGrp="1" noChangeArrowheads="1"/>
          </p:cNvSpPr>
          <p:nvPr>
            <p:ph type="sldNum" sz="quarter" idx="12"/>
          </p:nvPr>
        </p:nvSpPr>
        <p:spPr/>
        <p:txBody>
          <a:bodyPr/>
          <a:lstStyle>
            <a:lvl1pPr>
              <a:defRPr/>
            </a:lvl1pPr>
          </a:lstStyle>
          <a:p>
            <a:pPr>
              <a:defRPr/>
            </a:pPr>
            <a:fld id="{30A79E7E-547E-4CC9-96F9-B3F220C98E1F}"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9"/>
          <p:cNvSpPr>
            <a:spLocks noGrp="1" noChangeArrowheads="1"/>
          </p:cNvSpPr>
          <p:nvPr>
            <p:ph type="dt" sz="half" idx="10"/>
          </p:nvPr>
        </p:nvSpPr>
        <p:spPr>
          <a:ln/>
        </p:spPr>
        <p:txBody>
          <a:bodyPr/>
          <a:lstStyle>
            <a:lvl1pPr>
              <a:defRPr/>
            </a:lvl1pPr>
          </a:lstStyle>
          <a:p>
            <a:pPr>
              <a:defRPr/>
            </a:pPr>
            <a:fld id="{4B4A458B-61B7-4EAF-B90C-1B17B5CB850E}" type="datetimeFigureOut">
              <a:rPr lang="en-US"/>
              <a:pPr>
                <a:defRPr/>
              </a:pPr>
              <a:t>12/30/2013</a:t>
            </a:fld>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558B80F0-F37E-482F-B730-F346F37FDD5E}"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9"/>
          <p:cNvSpPr>
            <a:spLocks noGrp="1" noChangeArrowheads="1"/>
          </p:cNvSpPr>
          <p:nvPr>
            <p:ph type="dt" sz="half" idx="10"/>
          </p:nvPr>
        </p:nvSpPr>
        <p:spPr>
          <a:ln/>
        </p:spPr>
        <p:txBody>
          <a:bodyPr/>
          <a:lstStyle>
            <a:lvl1pPr>
              <a:defRPr/>
            </a:lvl1pPr>
          </a:lstStyle>
          <a:p>
            <a:pPr>
              <a:defRPr/>
            </a:pPr>
            <a:fld id="{30020C97-9DF4-4175-861C-FDE90EF9B3B4}" type="datetimeFigureOut">
              <a:rPr lang="en-US"/>
              <a:pPr>
                <a:defRPr/>
              </a:pPr>
              <a:t>12/30/2013</a:t>
            </a:fld>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55DAEDFA-8327-4F68-A719-CC7DC5DF93CF}"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9"/>
          <p:cNvSpPr>
            <a:spLocks noGrp="1" noChangeArrowheads="1"/>
          </p:cNvSpPr>
          <p:nvPr>
            <p:ph type="dt" sz="half" idx="10"/>
          </p:nvPr>
        </p:nvSpPr>
        <p:spPr>
          <a:ln/>
        </p:spPr>
        <p:txBody>
          <a:bodyPr/>
          <a:lstStyle>
            <a:lvl1pPr>
              <a:defRPr/>
            </a:lvl1pPr>
          </a:lstStyle>
          <a:p>
            <a:pPr>
              <a:defRPr/>
            </a:pPr>
            <a:fld id="{6ADD8997-CD18-423B-B2A4-E3DC121BEF7B}" type="datetimeFigureOut">
              <a:rPr lang="en-US"/>
              <a:pPr>
                <a:defRPr/>
              </a:pPr>
              <a:t>12/30/2013</a:t>
            </a:fld>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1898DC8C-5E79-49EC-8B95-0B7AE387ECD6}"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9"/>
          <p:cNvSpPr>
            <a:spLocks noGrp="1" noChangeArrowheads="1"/>
          </p:cNvSpPr>
          <p:nvPr>
            <p:ph type="dt" sz="half" idx="10"/>
          </p:nvPr>
        </p:nvSpPr>
        <p:spPr>
          <a:ln/>
        </p:spPr>
        <p:txBody>
          <a:bodyPr/>
          <a:lstStyle>
            <a:lvl1pPr>
              <a:defRPr/>
            </a:lvl1pPr>
          </a:lstStyle>
          <a:p>
            <a:pPr>
              <a:defRPr/>
            </a:pPr>
            <a:fld id="{3EBCAD17-76D5-44A9-8B53-EA919594932F}" type="datetimeFigureOut">
              <a:rPr lang="en-US"/>
              <a:pPr>
                <a:defRPr/>
              </a:pPr>
              <a:t>12/30/2013</a:t>
            </a:fld>
            <a:endParaRPr lang="en-US"/>
          </a:p>
        </p:txBody>
      </p:sp>
      <p:sp>
        <p:nvSpPr>
          <p:cNvPr id="8" name="Rectangle 60"/>
          <p:cNvSpPr>
            <a:spLocks noGrp="1" noChangeArrowheads="1"/>
          </p:cNvSpPr>
          <p:nvPr>
            <p:ph type="ftr" sz="quarter" idx="11"/>
          </p:nvPr>
        </p:nvSpPr>
        <p:spPr>
          <a:ln/>
        </p:spPr>
        <p:txBody>
          <a:bodyPr/>
          <a:lstStyle>
            <a:lvl1pPr>
              <a:defRPr/>
            </a:lvl1pPr>
          </a:lstStyle>
          <a:p>
            <a:pPr>
              <a:defRPr/>
            </a:pPr>
            <a:endParaRPr lang="en-US"/>
          </a:p>
        </p:txBody>
      </p:sp>
      <p:sp>
        <p:nvSpPr>
          <p:cNvPr id="9" name="Rectangle 61"/>
          <p:cNvSpPr>
            <a:spLocks noGrp="1" noChangeArrowheads="1"/>
          </p:cNvSpPr>
          <p:nvPr>
            <p:ph type="sldNum" sz="quarter" idx="12"/>
          </p:nvPr>
        </p:nvSpPr>
        <p:spPr>
          <a:ln/>
        </p:spPr>
        <p:txBody>
          <a:bodyPr/>
          <a:lstStyle>
            <a:lvl1pPr>
              <a:defRPr/>
            </a:lvl1pPr>
          </a:lstStyle>
          <a:p>
            <a:pPr>
              <a:defRPr/>
            </a:pPr>
            <a:fld id="{A15B30EF-1E61-4FE1-B216-75838077A2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DC99EDB-DA9B-4361-8113-D83D19ED2162}" type="datetimeFigureOut">
              <a:rPr lang="en-US"/>
              <a:pPr>
                <a:defRPr/>
              </a:pPr>
              <a:t>12/30/2013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46ED936-649B-4266-8B8F-FD444937F12E}" type="slidenum">
              <a:rPr lang="en-US"/>
              <a:pPr>
                <a:defRPr/>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9"/>
          <p:cNvSpPr>
            <a:spLocks noGrp="1" noChangeArrowheads="1"/>
          </p:cNvSpPr>
          <p:nvPr>
            <p:ph type="dt" sz="half" idx="10"/>
          </p:nvPr>
        </p:nvSpPr>
        <p:spPr>
          <a:ln/>
        </p:spPr>
        <p:txBody>
          <a:bodyPr/>
          <a:lstStyle>
            <a:lvl1pPr>
              <a:defRPr/>
            </a:lvl1pPr>
          </a:lstStyle>
          <a:p>
            <a:pPr>
              <a:defRPr/>
            </a:pPr>
            <a:fld id="{41A54B14-D028-4A54-9E97-2ECD3DA0E42C}" type="datetimeFigureOut">
              <a:rPr lang="en-US"/>
              <a:pPr>
                <a:defRPr/>
              </a:pPr>
              <a:t>12/30/2013</a:t>
            </a:fld>
            <a:endParaRPr lang="en-US"/>
          </a:p>
        </p:txBody>
      </p:sp>
      <p:sp>
        <p:nvSpPr>
          <p:cNvPr id="4" name="Rectangle 60"/>
          <p:cNvSpPr>
            <a:spLocks noGrp="1" noChangeArrowheads="1"/>
          </p:cNvSpPr>
          <p:nvPr>
            <p:ph type="ftr" sz="quarter" idx="11"/>
          </p:nvPr>
        </p:nvSpPr>
        <p:spPr>
          <a:ln/>
        </p:spPr>
        <p:txBody>
          <a:bodyPr/>
          <a:lstStyle>
            <a:lvl1pPr>
              <a:defRPr/>
            </a:lvl1pPr>
          </a:lstStyle>
          <a:p>
            <a:pPr>
              <a:defRPr/>
            </a:pPr>
            <a:endParaRPr lang="en-US"/>
          </a:p>
        </p:txBody>
      </p:sp>
      <p:sp>
        <p:nvSpPr>
          <p:cNvPr id="5" name="Rectangle 61"/>
          <p:cNvSpPr>
            <a:spLocks noGrp="1" noChangeArrowheads="1"/>
          </p:cNvSpPr>
          <p:nvPr>
            <p:ph type="sldNum" sz="quarter" idx="12"/>
          </p:nvPr>
        </p:nvSpPr>
        <p:spPr>
          <a:ln/>
        </p:spPr>
        <p:txBody>
          <a:bodyPr/>
          <a:lstStyle>
            <a:lvl1pPr>
              <a:defRPr/>
            </a:lvl1pPr>
          </a:lstStyle>
          <a:p>
            <a:pPr>
              <a:defRPr/>
            </a:pPr>
            <a:fld id="{3D4E0323-80CF-4EB3-B87D-525E496382DB}"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9"/>
          <p:cNvSpPr>
            <a:spLocks noGrp="1" noChangeArrowheads="1"/>
          </p:cNvSpPr>
          <p:nvPr>
            <p:ph type="dt" sz="half" idx="10"/>
          </p:nvPr>
        </p:nvSpPr>
        <p:spPr>
          <a:ln/>
        </p:spPr>
        <p:txBody>
          <a:bodyPr/>
          <a:lstStyle>
            <a:lvl1pPr>
              <a:defRPr/>
            </a:lvl1pPr>
          </a:lstStyle>
          <a:p>
            <a:pPr>
              <a:defRPr/>
            </a:pPr>
            <a:fld id="{E0BFE079-C2E1-4585-9BEF-FFCEC5AB6603}" type="datetimeFigureOut">
              <a:rPr lang="en-US"/>
              <a:pPr>
                <a:defRPr/>
              </a:pPr>
              <a:t>12/30/2013</a:t>
            </a:fld>
            <a:endParaRPr lang="en-US"/>
          </a:p>
        </p:txBody>
      </p:sp>
      <p:sp>
        <p:nvSpPr>
          <p:cNvPr id="3" name="Rectangle 60"/>
          <p:cNvSpPr>
            <a:spLocks noGrp="1" noChangeArrowheads="1"/>
          </p:cNvSpPr>
          <p:nvPr>
            <p:ph type="ftr" sz="quarter" idx="11"/>
          </p:nvPr>
        </p:nvSpPr>
        <p:spPr>
          <a:ln/>
        </p:spPr>
        <p:txBody>
          <a:bodyPr/>
          <a:lstStyle>
            <a:lvl1pPr>
              <a:defRPr/>
            </a:lvl1pPr>
          </a:lstStyle>
          <a:p>
            <a:pPr>
              <a:defRPr/>
            </a:pPr>
            <a:endParaRPr lang="en-US"/>
          </a:p>
        </p:txBody>
      </p:sp>
      <p:sp>
        <p:nvSpPr>
          <p:cNvPr id="4" name="Rectangle 61"/>
          <p:cNvSpPr>
            <a:spLocks noGrp="1" noChangeArrowheads="1"/>
          </p:cNvSpPr>
          <p:nvPr>
            <p:ph type="sldNum" sz="quarter" idx="12"/>
          </p:nvPr>
        </p:nvSpPr>
        <p:spPr>
          <a:ln/>
        </p:spPr>
        <p:txBody>
          <a:bodyPr/>
          <a:lstStyle>
            <a:lvl1pPr>
              <a:defRPr/>
            </a:lvl1pPr>
          </a:lstStyle>
          <a:p>
            <a:pPr>
              <a:defRPr/>
            </a:pPr>
            <a:fld id="{41CA2810-9E68-4EEF-94E3-5CFA2B197A16}"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fld id="{70ED2244-AD9F-45D6-8B1B-50C6C137E131}" type="datetimeFigureOut">
              <a:rPr lang="en-US"/>
              <a:pPr>
                <a:defRPr/>
              </a:pPr>
              <a:t>12/30/2013</a:t>
            </a:fld>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4CEAA554-D9AB-4902-BA78-AF5B37B07747}"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fld id="{725BF8BD-1791-40F7-8EDD-C6A0075C3CEB}" type="datetimeFigureOut">
              <a:rPr lang="en-US"/>
              <a:pPr>
                <a:defRPr/>
              </a:pPr>
              <a:t>12/30/2013</a:t>
            </a:fld>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7B7D615A-B303-44A0-A3D9-786600A41C3C}"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9"/>
          <p:cNvSpPr>
            <a:spLocks noGrp="1" noChangeArrowheads="1"/>
          </p:cNvSpPr>
          <p:nvPr>
            <p:ph type="dt" sz="half" idx="10"/>
          </p:nvPr>
        </p:nvSpPr>
        <p:spPr>
          <a:ln/>
        </p:spPr>
        <p:txBody>
          <a:bodyPr/>
          <a:lstStyle>
            <a:lvl1pPr>
              <a:defRPr/>
            </a:lvl1pPr>
          </a:lstStyle>
          <a:p>
            <a:pPr>
              <a:defRPr/>
            </a:pPr>
            <a:fld id="{A6AEF54A-0E18-4693-BFB2-A0A241D762F7}" type="datetimeFigureOut">
              <a:rPr lang="en-US"/>
              <a:pPr>
                <a:defRPr/>
              </a:pPr>
              <a:t>12/30/2013</a:t>
            </a:fld>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B4F3A19D-A978-4423-8E7B-B2D0B299DD1F}"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7713" y="227013"/>
            <a:ext cx="1868487"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075" y="227013"/>
            <a:ext cx="5456238"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9"/>
          <p:cNvSpPr>
            <a:spLocks noGrp="1" noChangeArrowheads="1"/>
          </p:cNvSpPr>
          <p:nvPr>
            <p:ph type="dt" sz="half" idx="10"/>
          </p:nvPr>
        </p:nvSpPr>
        <p:spPr>
          <a:ln/>
        </p:spPr>
        <p:txBody>
          <a:bodyPr/>
          <a:lstStyle>
            <a:lvl1pPr>
              <a:defRPr/>
            </a:lvl1pPr>
          </a:lstStyle>
          <a:p>
            <a:pPr>
              <a:defRPr/>
            </a:pPr>
            <a:fld id="{A042FAF2-B3A0-46C2-8A8D-7A6516745616}" type="datetimeFigureOut">
              <a:rPr lang="en-US"/>
              <a:pPr>
                <a:defRPr/>
              </a:pPr>
              <a:t>12/30/2013</a:t>
            </a:fld>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EE818C0C-4E26-4955-BCCC-4582A3CB3FD8}"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p>
          </p:txBody>
        </p:sp>
      </p:grpSp>
      <p:sp>
        <p:nvSpPr>
          <p:cNvPr id="74774"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74775"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fld id="{E412B610-7AC3-4E34-AC12-6790BFBEDB31}" type="datetimeFigureOut">
              <a:rPr lang="en-US"/>
              <a:pPr>
                <a:defRPr/>
              </a:pPr>
              <a:t>12/30/2013</a:t>
            </a:fld>
            <a:endParaRPr lang="en-US"/>
          </a:p>
        </p:txBody>
      </p:sp>
      <p:sp>
        <p:nvSpPr>
          <p:cNvPr id="25" name="Rectangle 25"/>
          <p:cNvSpPr>
            <a:spLocks noGrp="1" noChangeArrowheads="1"/>
          </p:cNvSpPr>
          <p:nvPr>
            <p:ph type="sldNum" sz="quarter" idx="11"/>
          </p:nvPr>
        </p:nvSpPr>
        <p:spPr/>
        <p:txBody>
          <a:bodyPr/>
          <a:lstStyle>
            <a:lvl1pPr>
              <a:defRPr/>
            </a:lvl1pPr>
          </a:lstStyle>
          <a:p>
            <a:pPr>
              <a:defRPr/>
            </a:pPr>
            <a:fld id="{3C335202-124E-4761-96B7-23B2E53A6CBE}" type="slidenum">
              <a:rPr lang="en-US"/>
              <a:pPr>
                <a:defRPr/>
              </a:pPr>
              <a:t>‹#›</a:t>
            </a:fld>
            <a:endParaRPr lang="en-US"/>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fld id="{0FD3EF72-589B-4837-BB2C-CB5F6B553CCC}" type="datetimeFigureOut">
              <a:rPr lang="en-US"/>
              <a:pPr>
                <a:defRPr/>
              </a:pPr>
              <a:t>12/30/2013</a:t>
            </a:fld>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F83EF185-D1A7-44C6-9C62-2FCDD63CF2F7}"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fld id="{1F7FAC8B-2934-4D78-8C26-75D4B43ED007}" type="datetimeFigureOut">
              <a:rPr lang="en-US"/>
              <a:pPr>
                <a:defRPr/>
              </a:pPr>
              <a:t>12/30/2013</a:t>
            </a:fld>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19189B91-F46D-492E-A0F0-78B55CF699E2}"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fld id="{20A56069-6617-49A4-B4CD-1FBFDFC53E05}" type="datetimeFigureOut">
              <a:rPr lang="en-US"/>
              <a:pPr>
                <a:defRPr/>
              </a:pPr>
              <a:t>12/30/2013</a:t>
            </a:fld>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282A6D00-1B4C-46B4-8CA8-BB065661037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8E9A033-C556-4563-99ED-A356FD07E2C7}" type="datetimeFigureOut">
              <a:rPr lang="en-US"/>
              <a:pPr>
                <a:defRPr/>
              </a:pPr>
              <a:t>12/30/2013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33B418B-D35B-400B-B4FE-7B0E87448F3F}" type="slidenum">
              <a:rPr lang="en-US"/>
              <a:pPr>
                <a:defRPr/>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fld id="{8234B00D-C559-4B6A-8E86-73A15BB5AD22}" type="datetimeFigureOut">
              <a:rPr lang="en-US"/>
              <a:pPr>
                <a:defRPr/>
              </a:pPr>
              <a:t>12/30/2013</a:t>
            </a:fld>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72B9CA2C-4CB5-4137-8CD1-97D632B11EA9}"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fld id="{3260D11C-D2AE-4A69-A05A-8F8451415730}" type="datetimeFigureOut">
              <a:rPr lang="en-US"/>
              <a:pPr>
                <a:defRPr/>
              </a:pPr>
              <a:t>12/30/2013</a:t>
            </a:fld>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A8CFEC70-F7F6-414C-8A1E-26CBED19756D}"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fld id="{C2179C77-4F58-42A3-905F-D78A58991E02}" type="datetimeFigureOut">
              <a:rPr lang="en-US"/>
              <a:pPr>
                <a:defRPr/>
              </a:pPr>
              <a:t>12/30/2013</a:t>
            </a:fld>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EBD86CCC-6D98-417C-A8C0-84E4A72187F7}"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fld id="{70A07FFD-F8BB-4D9E-904E-82F5004ED7BF}" type="datetimeFigureOut">
              <a:rPr lang="en-US"/>
              <a:pPr>
                <a:defRPr/>
              </a:pPr>
              <a:t>12/30/2013</a:t>
            </a:fld>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E544D900-4B6A-4BEB-8812-415FCE43CCEF}"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fld id="{F6B4DDC0-940B-475A-88A0-0E82B141DDFA}" type="datetimeFigureOut">
              <a:rPr lang="en-US"/>
              <a:pPr>
                <a:defRPr/>
              </a:pPr>
              <a:t>12/30/2013</a:t>
            </a:fld>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6EF82CC8-B0E2-4D54-A5DD-DA2C467C0A4F}"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fld id="{1D438A2E-6B0B-45A6-AAFB-B781ADCA1F2A}" type="datetimeFigureOut">
              <a:rPr lang="en-US"/>
              <a:pPr>
                <a:defRPr/>
              </a:pPr>
              <a:t>12/30/2013</a:t>
            </a:fld>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52F4D708-8C73-498E-BE2C-B281CAF58734}"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fld id="{5D8B854E-ADC6-4E23-BA23-76F1015BC0B8}" type="datetimeFigureOut">
              <a:rPr lang="en-US"/>
              <a:pPr>
                <a:defRPr/>
              </a:pPr>
              <a:t>12/30/2013</a:t>
            </a:fld>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275FE16A-84B7-45AD-AFC8-F7F50C3DC19D}"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1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2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sp>
        <p:nvSpPr>
          <p:cNvPr id="85013"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8501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3" name="Rectangle 23"/>
          <p:cNvSpPr>
            <a:spLocks noGrp="1" noChangeArrowheads="1"/>
          </p:cNvSpPr>
          <p:nvPr>
            <p:ph type="dt" sz="quarter" idx="10"/>
          </p:nvPr>
        </p:nvSpPr>
        <p:spPr/>
        <p:txBody>
          <a:bodyPr/>
          <a:lstStyle>
            <a:lvl1pPr>
              <a:defRPr/>
            </a:lvl1pPr>
          </a:lstStyle>
          <a:p>
            <a:pPr>
              <a:defRPr/>
            </a:pPr>
            <a:fld id="{DACB1BE2-A97C-454B-A8DC-D3AD825F0CF8}" type="datetimeFigureOut">
              <a:rPr lang="en-US"/>
              <a:pPr>
                <a:defRPr/>
              </a:pPr>
              <a:t>12/30/2013</a:t>
            </a:fld>
            <a:endParaRPr lang="en-US"/>
          </a:p>
        </p:txBody>
      </p:sp>
      <p:sp>
        <p:nvSpPr>
          <p:cNvPr id="24" name="Rectangle 24"/>
          <p:cNvSpPr>
            <a:spLocks noGrp="1" noChangeArrowheads="1"/>
          </p:cNvSpPr>
          <p:nvPr>
            <p:ph type="ftr" sz="quarter" idx="11"/>
          </p:nvPr>
        </p:nvSpPr>
        <p:spPr/>
        <p:txBody>
          <a:bodyPr/>
          <a:lstStyle>
            <a:lvl1pPr>
              <a:defRPr/>
            </a:lvl1pPr>
          </a:lstStyle>
          <a:p>
            <a:pPr>
              <a:defRPr/>
            </a:pPr>
            <a:endParaRPr lang="en-US"/>
          </a:p>
        </p:txBody>
      </p:sp>
      <p:sp>
        <p:nvSpPr>
          <p:cNvPr id="25" name="Rectangle 25"/>
          <p:cNvSpPr>
            <a:spLocks noGrp="1" noChangeArrowheads="1"/>
          </p:cNvSpPr>
          <p:nvPr>
            <p:ph type="sldNum" sz="quarter" idx="12"/>
          </p:nvPr>
        </p:nvSpPr>
        <p:spPr/>
        <p:txBody>
          <a:bodyPr/>
          <a:lstStyle>
            <a:lvl1pPr>
              <a:defRPr/>
            </a:lvl1pPr>
          </a:lstStyle>
          <a:p>
            <a:pPr>
              <a:defRPr/>
            </a:pPr>
            <a:fld id="{17AF38F1-09B3-45CF-AF01-8D9F6264FE1B}"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3"/>
          <p:cNvSpPr>
            <a:spLocks noGrp="1" noChangeArrowheads="1"/>
          </p:cNvSpPr>
          <p:nvPr>
            <p:ph type="dt" sz="half" idx="10"/>
          </p:nvPr>
        </p:nvSpPr>
        <p:spPr>
          <a:ln/>
        </p:spPr>
        <p:txBody>
          <a:bodyPr/>
          <a:lstStyle>
            <a:lvl1pPr>
              <a:defRPr/>
            </a:lvl1pPr>
          </a:lstStyle>
          <a:p>
            <a:pPr>
              <a:defRPr/>
            </a:pPr>
            <a:fld id="{D4195FB7-F095-411C-BE59-BB99BB146186}" type="datetimeFigureOut">
              <a:rPr lang="en-US"/>
              <a:pPr>
                <a:defRPr/>
              </a:pPr>
              <a:t>12/30/2013</a:t>
            </a:fld>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ADF321A4-58FD-477F-81B9-8ED80D84A194}"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fld id="{252CA9EB-C08E-45DD-8C3F-373F2C687269}" type="datetimeFigureOut">
              <a:rPr lang="en-US"/>
              <a:pPr>
                <a:defRPr/>
              </a:pPr>
              <a:t>12/30/2013</a:t>
            </a:fld>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9E2F12BB-394D-4B50-AF39-D3AB11D4294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F891A59-C8EF-459E-BC0C-D8F097FB8B8E}" type="datetimeFigureOut">
              <a:rPr lang="en-US"/>
              <a:pPr>
                <a:defRPr/>
              </a:pPr>
              <a:t>12/30/2013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0188721-D6F7-41AF-ACFC-F4E18E4C2104}" type="slidenum">
              <a:rPr lang="en-US"/>
              <a:pPr>
                <a:defRPr/>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3"/>
          <p:cNvSpPr>
            <a:spLocks noGrp="1" noChangeArrowheads="1"/>
          </p:cNvSpPr>
          <p:nvPr>
            <p:ph type="dt" sz="half" idx="10"/>
          </p:nvPr>
        </p:nvSpPr>
        <p:spPr>
          <a:ln/>
        </p:spPr>
        <p:txBody>
          <a:bodyPr/>
          <a:lstStyle>
            <a:lvl1pPr>
              <a:defRPr/>
            </a:lvl1pPr>
          </a:lstStyle>
          <a:p>
            <a:pPr>
              <a:defRPr/>
            </a:pPr>
            <a:fld id="{7D1E50E5-AD67-44C6-A825-E4A31843FC12}" type="datetimeFigureOut">
              <a:rPr lang="en-US"/>
              <a:pPr>
                <a:defRPr/>
              </a:pPr>
              <a:t>12/30/2013</a:t>
            </a:fld>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2EB439DF-43CC-4CC6-9000-0EC38B6F230F}"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3"/>
          <p:cNvSpPr>
            <a:spLocks noGrp="1" noChangeArrowheads="1"/>
          </p:cNvSpPr>
          <p:nvPr>
            <p:ph type="dt" sz="half" idx="10"/>
          </p:nvPr>
        </p:nvSpPr>
        <p:spPr>
          <a:ln/>
        </p:spPr>
        <p:txBody>
          <a:bodyPr/>
          <a:lstStyle>
            <a:lvl1pPr>
              <a:defRPr/>
            </a:lvl1pPr>
          </a:lstStyle>
          <a:p>
            <a:pPr>
              <a:defRPr/>
            </a:pPr>
            <a:fld id="{785E8D4B-11F5-4F0F-9580-22562186CB00}" type="datetimeFigureOut">
              <a:rPr lang="en-US"/>
              <a:pPr>
                <a:defRPr/>
              </a:pPr>
              <a:t>12/30/2013</a:t>
            </a:fld>
            <a:endParaRPr lang="en-US"/>
          </a:p>
        </p:txBody>
      </p:sp>
      <p:sp>
        <p:nvSpPr>
          <p:cNvPr id="8" name="Rectangle 24"/>
          <p:cNvSpPr>
            <a:spLocks noGrp="1" noChangeArrowheads="1"/>
          </p:cNvSpPr>
          <p:nvPr>
            <p:ph type="ftr" sz="quarter" idx="11"/>
          </p:nvPr>
        </p:nvSpPr>
        <p:spPr>
          <a:ln/>
        </p:spPr>
        <p:txBody>
          <a:bodyPr/>
          <a:lstStyle>
            <a:lvl1pPr>
              <a:defRPr/>
            </a:lvl1pPr>
          </a:lstStyle>
          <a:p>
            <a:pPr>
              <a:defRPr/>
            </a:pPr>
            <a:endParaRPr lang="en-US"/>
          </a:p>
        </p:txBody>
      </p:sp>
      <p:sp>
        <p:nvSpPr>
          <p:cNvPr id="9" name="Rectangle 25"/>
          <p:cNvSpPr>
            <a:spLocks noGrp="1" noChangeArrowheads="1"/>
          </p:cNvSpPr>
          <p:nvPr>
            <p:ph type="sldNum" sz="quarter" idx="12"/>
          </p:nvPr>
        </p:nvSpPr>
        <p:spPr>
          <a:ln/>
        </p:spPr>
        <p:txBody>
          <a:bodyPr/>
          <a:lstStyle>
            <a:lvl1pPr>
              <a:defRPr/>
            </a:lvl1pPr>
          </a:lstStyle>
          <a:p>
            <a:pPr>
              <a:defRPr/>
            </a:pPr>
            <a:fld id="{BFC10B96-88C4-46C3-BF9F-13577FB5F98D}"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3"/>
          <p:cNvSpPr>
            <a:spLocks noGrp="1" noChangeArrowheads="1"/>
          </p:cNvSpPr>
          <p:nvPr>
            <p:ph type="dt" sz="half" idx="10"/>
          </p:nvPr>
        </p:nvSpPr>
        <p:spPr>
          <a:ln/>
        </p:spPr>
        <p:txBody>
          <a:bodyPr/>
          <a:lstStyle>
            <a:lvl1pPr>
              <a:defRPr/>
            </a:lvl1pPr>
          </a:lstStyle>
          <a:p>
            <a:pPr>
              <a:defRPr/>
            </a:pPr>
            <a:fld id="{FE1BF3D8-1992-4B45-BE32-9437726DA3AF}" type="datetimeFigureOut">
              <a:rPr lang="en-US"/>
              <a:pPr>
                <a:defRPr/>
              </a:pPr>
              <a:t>12/30/2013</a:t>
            </a:fld>
            <a:endParaRPr 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p>
        </p:txBody>
      </p:sp>
      <p:sp>
        <p:nvSpPr>
          <p:cNvPr id="5" name="Rectangle 25"/>
          <p:cNvSpPr>
            <a:spLocks noGrp="1" noChangeArrowheads="1"/>
          </p:cNvSpPr>
          <p:nvPr>
            <p:ph type="sldNum" sz="quarter" idx="12"/>
          </p:nvPr>
        </p:nvSpPr>
        <p:spPr>
          <a:ln/>
        </p:spPr>
        <p:txBody>
          <a:bodyPr/>
          <a:lstStyle>
            <a:lvl1pPr>
              <a:defRPr/>
            </a:lvl1pPr>
          </a:lstStyle>
          <a:p>
            <a:pPr>
              <a:defRPr/>
            </a:pPr>
            <a:fld id="{6F9B4D77-8B64-4E34-A3ED-C4D8FE1F80E0}"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fld id="{E70BBA6A-AAD3-41EF-8277-EE4E9B9B0B97}" type="datetimeFigureOut">
              <a:rPr lang="en-US"/>
              <a:pPr>
                <a:defRPr/>
              </a:pPr>
              <a:t>12/30/2013</a:t>
            </a:fld>
            <a:endParaRPr lang="en-US"/>
          </a:p>
        </p:txBody>
      </p:sp>
      <p:sp>
        <p:nvSpPr>
          <p:cNvPr id="3" name="Rectangle 24"/>
          <p:cNvSpPr>
            <a:spLocks noGrp="1" noChangeArrowheads="1"/>
          </p:cNvSpPr>
          <p:nvPr>
            <p:ph type="ftr" sz="quarter" idx="11"/>
          </p:nvPr>
        </p:nvSpPr>
        <p:spPr>
          <a:ln/>
        </p:spPr>
        <p:txBody>
          <a:bodyPr/>
          <a:lstStyle>
            <a:lvl1pPr>
              <a:defRPr/>
            </a:lvl1pPr>
          </a:lstStyle>
          <a:p>
            <a:pPr>
              <a:defRPr/>
            </a:pPr>
            <a:endParaRPr lang="en-US"/>
          </a:p>
        </p:txBody>
      </p:sp>
      <p:sp>
        <p:nvSpPr>
          <p:cNvPr id="4" name="Rectangle 25"/>
          <p:cNvSpPr>
            <a:spLocks noGrp="1" noChangeArrowheads="1"/>
          </p:cNvSpPr>
          <p:nvPr>
            <p:ph type="sldNum" sz="quarter" idx="12"/>
          </p:nvPr>
        </p:nvSpPr>
        <p:spPr>
          <a:ln/>
        </p:spPr>
        <p:txBody>
          <a:bodyPr/>
          <a:lstStyle>
            <a:lvl1pPr>
              <a:defRPr/>
            </a:lvl1pPr>
          </a:lstStyle>
          <a:p>
            <a:pPr>
              <a:defRPr/>
            </a:pPr>
            <a:fld id="{B212CFAF-C3EE-493F-972D-141FDAD99AB0}"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fld id="{9152E6CA-D162-49CC-9F4A-405F1EB6893B}" type="datetimeFigureOut">
              <a:rPr lang="en-US"/>
              <a:pPr>
                <a:defRPr/>
              </a:pPr>
              <a:t>12/30/2013</a:t>
            </a:fld>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1BD5A50D-FDC2-40E2-AE7E-DC990D95544E}"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fld id="{5071444A-4A67-46AF-B920-7B38BAEA29A1}" type="datetimeFigureOut">
              <a:rPr lang="en-US"/>
              <a:pPr>
                <a:defRPr/>
              </a:pPr>
              <a:t>12/30/2013</a:t>
            </a:fld>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84677D0C-4DCC-4490-ABE3-7FD6EB0F3998}"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3"/>
          <p:cNvSpPr>
            <a:spLocks noGrp="1" noChangeArrowheads="1"/>
          </p:cNvSpPr>
          <p:nvPr>
            <p:ph type="dt" sz="half" idx="10"/>
          </p:nvPr>
        </p:nvSpPr>
        <p:spPr>
          <a:ln/>
        </p:spPr>
        <p:txBody>
          <a:bodyPr/>
          <a:lstStyle>
            <a:lvl1pPr>
              <a:defRPr/>
            </a:lvl1pPr>
          </a:lstStyle>
          <a:p>
            <a:pPr>
              <a:defRPr/>
            </a:pPr>
            <a:fld id="{E821729A-47C7-4DDE-8D20-73BB441F70BD}" type="datetimeFigureOut">
              <a:rPr lang="en-US"/>
              <a:pPr>
                <a:defRPr/>
              </a:pPr>
              <a:t>12/30/2013</a:t>
            </a:fld>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5296CFB7-25E4-49C1-B2F1-778354664739}"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3"/>
          <p:cNvSpPr>
            <a:spLocks noGrp="1" noChangeArrowheads="1"/>
          </p:cNvSpPr>
          <p:nvPr>
            <p:ph type="dt" sz="half" idx="10"/>
          </p:nvPr>
        </p:nvSpPr>
        <p:spPr>
          <a:ln/>
        </p:spPr>
        <p:txBody>
          <a:bodyPr/>
          <a:lstStyle>
            <a:lvl1pPr>
              <a:defRPr/>
            </a:lvl1pPr>
          </a:lstStyle>
          <a:p>
            <a:pPr>
              <a:defRPr/>
            </a:pPr>
            <a:fld id="{E3BC0C31-0C41-4EA5-B233-A27EDA297A08}" type="datetimeFigureOut">
              <a:rPr lang="en-US"/>
              <a:pPr>
                <a:defRPr/>
              </a:pPr>
              <a:t>12/30/2013</a:t>
            </a:fld>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8A08CF9E-617F-4A90-B605-C1B0D9F915E0}"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8066"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8806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2F2BFB8D-1062-489D-9BDA-CE4460707D51}" type="datetimeFigureOut">
              <a:rPr lang="en-US"/>
              <a:pPr>
                <a:defRPr/>
              </a:pPr>
              <a:t>12/30/2013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9CC103-E98C-4FB0-AB37-80446379270F}"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A1EEAB26-E870-415F-94CA-732B9F7B3757}" type="datetimeFigureOut">
              <a:rPr lang="en-US"/>
              <a:pPr>
                <a:defRPr/>
              </a:pPr>
              <a:t>12/30/2013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C7E0A3-6F77-454D-8F7F-9BFE06B169A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9A9D9E8-E363-4E35-8C69-436697292236}" type="datetimeFigureOut">
              <a:rPr lang="en-US"/>
              <a:pPr>
                <a:defRPr/>
              </a:pPr>
              <a:t>12/30/2013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ED834BC-9E3C-4E74-8FF2-50B4CDB6509A}" type="slidenum">
              <a:rPr lang="en-US"/>
              <a:pPr>
                <a:defRPr/>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7DA3897-0D9C-4724-B90D-545D5E33DBDC}" type="datetimeFigureOut">
              <a:rPr lang="en-US"/>
              <a:pPr>
                <a:defRPr/>
              </a:pPr>
              <a:t>12/30/2013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33BFB1-C283-4317-8806-AB443ACBDAFD}"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D37864B3-F7AF-4B17-B792-59E22561F2DE}" type="datetimeFigureOut">
              <a:rPr lang="en-US"/>
              <a:pPr>
                <a:defRPr/>
              </a:pPr>
              <a:t>12/30/2013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81CEE2-B255-40D8-9CBB-BE5D2FBDBCF7}"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290ED0B6-3C97-4953-B4C0-4E1351F9843F}" type="datetimeFigureOut">
              <a:rPr lang="en-US"/>
              <a:pPr>
                <a:defRPr/>
              </a:pPr>
              <a:t>12/30/2013</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A14EC40-C7DB-4BBB-8EB6-2120BB625C6B}"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3E1F8D54-9DD1-4922-A57B-8D662B2703C6}" type="datetimeFigureOut">
              <a:rPr lang="en-US"/>
              <a:pPr>
                <a:defRPr/>
              </a:pPr>
              <a:t>12/30/2013</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490863-D39F-49D9-AA72-50957912BEF0}"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9ED57DB-029B-4892-920C-92B2DB8EA157}" type="datetimeFigureOut">
              <a:rPr lang="en-US"/>
              <a:pPr>
                <a:defRPr/>
              </a:pPr>
              <a:t>12/30/2013</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6141CAF-CA54-480D-A574-4DF480C62257}"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AED4F0A-CA30-44AA-8E0E-022C096ECFD1}" type="datetimeFigureOut">
              <a:rPr lang="en-US"/>
              <a:pPr>
                <a:defRPr/>
              </a:pPr>
              <a:t>12/30/2013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D9FB64-3A5E-4B0F-A747-63318FDE741D}"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92C42A6-BCE6-4DE5-B135-09D1A7FFEB27}" type="datetimeFigureOut">
              <a:rPr lang="en-US"/>
              <a:pPr>
                <a:defRPr/>
              </a:pPr>
              <a:t>12/30/2013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A98DB2-BD50-4911-8996-8E683E05031D}"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B1CA778-7D07-46CF-AD8F-9FBADA31D94A}" type="datetimeFigureOut">
              <a:rPr lang="en-US"/>
              <a:pPr>
                <a:defRPr/>
              </a:pPr>
              <a:t>12/30/2013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1E9D0D-845C-4342-8BED-39670BA1F06F}"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6B0A55F6-E7D9-4594-9957-9844D373720A}" type="datetimeFigureOut">
              <a:rPr lang="en-US"/>
              <a:pPr>
                <a:defRPr/>
              </a:pPr>
              <a:t>12/30/2013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26129E-74B3-4F9F-BBD4-7BB5D57AFD83}"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n-US" sz="2400">
              <a:latin typeface="Times New Roman" pitchFamily="18" charset="0"/>
            </a:endParaRPr>
          </a:p>
        </p:txBody>
      </p:sp>
      <p:sp>
        <p:nvSpPr>
          <p:cNvPr id="91138"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9113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5F33C462-6734-45A0-8A01-5292A0FDBBB4}" type="datetimeFigureOut">
              <a:rPr lang="en-US"/>
              <a:pPr>
                <a:defRPr/>
              </a:pPr>
              <a:t>12/30/2013</a:t>
            </a:fld>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42FD4E62-E218-4437-9DE3-34D52E690EE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6102A6-3284-458A-9442-4806348DEFFA}" type="datetimeFigureOut">
              <a:rPr lang="en-US"/>
              <a:pPr>
                <a:defRPr/>
              </a:pPr>
              <a:t>12/30/2013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F635E7-98A9-451F-8266-05CE29DFFD59}" type="slidenum">
              <a:rPr lang="en-US"/>
              <a:pPr>
                <a:defRPr/>
              </a:pPr>
              <a:t>‹#›</a:t>
            </a:fld>
            <a:endParaRPr 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fld id="{0E84716F-BCD3-4F95-A645-7BF14B79D7C9}" type="datetimeFigureOut">
              <a:rPr lang="en-US"/>
              <a:pPr>
                <a:defRPr/>
              </a:pPr>
              <a:t>12/30/2013</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B1E0E159-92FB-4879-805C-18A320345D2A}"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8C2ACBCF-4831-4839-B22F-F326013E266C}" type="datetimeFigureOut">
              <a:rPr lang="en-US"/>
              <a:pPr>
                <a:defRPr/>
              </a:pPr>
              <a:t>12/30/2013</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FA89A7D1-51F8-4217-A069-1337055F2631}" type="slidenum">
              <a:rPr lang="en-US"/>
              <a:pPr>
                <a:defRPr/>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fld id="{901C7344-AC51-4F4A-AC54-18452925B024}" type="datetimeFigureOut">
              <a:rPr lang="en-US"/>
              <a:pPr>
                <a:defRPr/>
              </a:pPr>
              <a:t>12/30/2013</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E802FF56-B9C7-47DA-BC51-E10BA845A994}" type="slidenum">
              <a:rPr lang="en-US"/>
              <a:pPr>
                <a:defRPr/>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fld id="{EBBF9B1B-714B-4C74-8772-278F2FDCBF6F}" type="datetimeFigureOut">
              <a:rPr lang="en-US"/>
              <a:pPr>
                <a:defRPr/>
              </a:pPr>
              <a:t>12/30/2013</a:t>
            </a:fld>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23A7143D-2A83-4491-901D-F1EF0BBDAC44}" type="slidenum">
              <a:rPr lang="en-US"/>
              <a:pPr>
                <a:defRPr/>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a:defRPr/>
            </a:pPr>
            <a:fld id="{4058BFAD-5B95-4A43-9A62-C9DC1522A8E9}" type="datetimeFigureOut">
              <a:rPr lang="en-US"/>
              <a:pPr>
                <a:defRPr/>
              </a:pPr>
              <a:t>12/30/2013</a:t>
            </a:fld>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626D9D0F-7D37-4D89-8751-86C53B1525F5}"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B494FB8B-F594-423F-9C3C-624724AA1DBD}" type="datetimeFigureOut">
              <a:rPr lang="en-US"/>
              <a:pPr>
                <a:defRPr/>
              </a:pPr>
              <a:t>12/30/2013</a:t>
            </a:fld>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3AA5B7CB-A74C-439D-8613-B000D78C1AB9}"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49B33EA0-01E2-4DFA-B8E4-E1DE5B42393D}" type="datetimeFigureOut">
              <a:rPr lang="en-US"/>
              <a:pPr>
                <a:defRPr/>
              </a:pPr>
              <a:t>12/30/2013</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5DD5BE1E-3C62-4B7E-A8F2-F8137676F256}"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B6050731-4F72-4779-86CD-CEC4C424564D}" type="datetimeFigureOut">
              <a:rPr lang="en-US"/>
              <a:pPr>
                <a:defRPr/>
              </a:pPr>
              <a:t>12/30/2013</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F5D23F59-4644-4F5C-AF3C-C9163128D48E}"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fld id="{D49739A8-6C10-43BB-AFEC-09B9EB0F5486}" type="datetimeFigureOut">
              <a:rPr lang="en-US"/>
              <a:pPr>
                <a:defRPr/>
              </a:pPr>
              <a:t>12/30/2013</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ED12AB30-5673-4AE3-9F38-4056627BBF0D}" type="slidenum">
              <a:rPr lang="en-US"/>
              <a:pPr>
                <a:defRPr/>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fld id="{AD323B67-48D2-4337-B581-621EF506214E}" type="datetimeFigureOut">
              <a:rPr lang="en-US"/>
              <a:pPr>
                <a:defRPr/>
              </a:pPr>
              <a:t>12/30/2013</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EFED84E5-09D5-4CFD-8A6F-56E95CBD981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wmf"/><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17" Type="http://schemas.openxmlformats.org/officeDocument/2006/relationships/image" Target="../media/image6.png"/><Relationship Id="rId2" Type="http://schemas.openxmlformats.org/officeDocument/2006/relationships/slideLayout" Target="../slideLayouts/slideLayout46.xml"/><Relationship Id="rId16" Type="http://schemas.openxmlformats.org/officeDocument/2006/relationships/image" Target="../media/image5.png"/><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4.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7.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B497630-0BA6-42E4-8B4A-26B75739953E}" type="datetimeFigureOut">
              <a:rPr lang="en-US"/>
              <a:pPr>
                <a:defRPr/>
              </a:pPr>
              <a:t>12/30/2013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13628D2-1130-49DC-B050-657A2DB33EC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700" r:id="rId2"/>
    <p:sldLayoutId id="2147483699" r:id="rId3"/>
    <p:sldLayoutId id="2147483698" r:id="rId4"/>
    <p:sldLayoutId id="2147483697" r:id="rId5"/>
    <p:sldLayoutId id="2147483696" r:id="rId6"/>
    <p:sldLayoutId id="2147483695" r:id="rId7"/>
    <p:sldLayoutId id="2147483694" r:id="rId8"/>
    <p:sldLayoutId id="2147483693" r:id="rId9"/>
    <p:sldLayoutId id="2147483692" r:id="rId10"/>
    <p:sldLayoutId id="214748369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7988CD75-78E5-4B55-8614-F94AA4681869}" type="datetimeFigureOut">
              <a:rPr lang="en-US"/>
              <a:pPr>
                <a:defRPr/>
              </a:pPr>
              <a:t>12/30/2013</a:t>
            </a:fld>
            <a:endParaRPr lang="en-US"/>
          </a:p>
        </p:txBody>
      </p:sp>
      <p:sp>
        <p:nvSpPr>
          <p:cNvPr id="9318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C46419A-0B60-4BE2-AA91-E59E82146384}" type="slidenum">
              <a:rPr lang="en-US"/>
              <a:pPr>
                <a:defRPr/>
              </a:pPr>
              <a:t>‹#›</a:t>
            </a:fld>
            <a:endParaRPr lang="en-US"/>
          </a:p>
        </p:txBody>
      </p:sp>
      <p:grpSp>
        <p:nvGrpSpPr>
          <p:cNvPr id="111620" name="Group 4"/>
          <p:cNvGrpSpPr>
            <a:grpSpLocks/>
          </p:cNvGrpSpPr>
          <p:nvPr/>
        </p:nvGrpSpPr>
        <p:grpSpPr bwMode="auto">
          <a:xfrm>
            <a:off x="0" y="0"/>
            <a:ext cx="9140825" cy="6850063"/>
            <a:chOff x="0" y="0"/>
            <a:chExt cx="5758" cy="4315"/>
          </a:xfrm>
        </p:grpSpPr>
        <p:grpSp>
          <p:nvGrpSpPr>
            <p:cNvPr id="111624" name="Group 5"/>
            <p:cNvGrpSpPr>
              <a:grpSpLocks/>
            </p:cNvGrpSpPr>
            <p:nvPr userDrawn="1"/>
          </p:nvGrpSpPr>
          <p:grpSpPr bwMode="auto">
            <a:xfrm>
              <a:off x="1728" y="2230"/>
              <a:ext cx="4027" cy="2085"/>
              <a:chOff x="1728" y="2230"/>
              <a:chExt cx="4027" cy="2085"/>
            </a:xfrm>
          </p:grpSpPr>
          <p:sp>
            <p:nvSpPr>
              <p:cNvPr id="9319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319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9319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9319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9319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9319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9319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9319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319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n-US"/>
          </a:p>
        </p:txBody>
      </p:sp>
      <p:sp>
        <p:nvSpPr>
          <p:cNvPr id="9319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50" r:id="rId1"/>
    <p:sldLayoutId id="2147483792" r:id="rId2"/>
    <p:sldLayoutId id="2147483791" r:id="rId3"/>
    <p:sldLayoutId id="2147483790" r:id="rId4"/>
    <p:sldLayoutId id="2147483789" r:id="rId5"/>
    <p:sldLayoutId id="2147483788" r:id="rId6"/>
    <p:sldLayoutId id="2147483787" r:id="rId7"/>
    <p:sldLayoutId id="2147483786" r:id="rId8"/>
    <p:sldLayoutId id="2147483785" r:id="rId9"/>
    <p:sldLayoutId id="2147483784" r:id="rId10"/>
    <p:sldLayoutId id="2147483783"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3529"/>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23906" name="Group 2"/>
          <p:cNvGrpSpPr>
            <a:grpSpLocks/>
          </p:cNvGrpSpPr>
          <p:nvPr/>
        </p:nvGrpSpPr>
        <p:grpSpPr bwMode="auto">
          <a:xfrm>
            <a:off x="0" y="0"/>
            <a:ext cx="9142413" cy="6856413"/>
            <a:chOff x="0" y="0"/>
            <a:chExt cx="5759" cy="4319"/>
          </a:xfrm>
        </p:grpSpPr>
        <p:sp>
          <p:nvSpPr>
            <p:cNvPr id="96259" name="Freeform 3"/>
            <p:cNvSpPr>
              <a:spLocks/>
            </p:cNvSpPr>
            <p:nvPr userDrawn="1"/>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pPr>
                <a:defRPr/>
              </a:pPr>
              <a:endParaRPr lang="en-US"/>
            </a:p>
          </p:txBody>
        </p:sp>
        <p:grpSp>
          <p:nvGrpSpPr>
            <p:cNvPr id="123913" name="Group 4"/>
            <p:cNvGrpSpPr>
              <a:grpSpLocks/>
            </p:cNvGrpSpPr>
            <p:nvPr userDrawn="1"/>
          </p:nvGrpSpPr>
          <p:grpSpPr bwMode="auto">
            <a:xfrm>
              <a:off x="0" y="0"/>
              <a:ext cx="5759" cy="4319"/>
              <a:chOff x="0" y="0"/>
              <a:chExt cx="5759" cy="4319"/>
            </a:xfrm>
          </p:grpSpPr>
          <p:sp>
            <p:nvSpPr>
              <p:cNvPr id="96261" name="Freeform 5"/>
              <p:cNvSpPr>
                <a:spLocks/>
              </p:cNvSpPr>
              <p:nvPr userDrawn="1"/>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96262" name="Freeform 6"/>
              <p:cNvSpPr>
                <a:spLocks/>
              </p:cNvSpPr>
              <p:nvPr userDrawn="1"/>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96263" name="Freeform 7"/>
              <p:cNvSpPr>
                <a:spLocks/>
              </p:cNvSpPr>
              <p:nvPr userDrawn="1"/>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96264" name="Freeform 8"/>
              <p:cNvSpPr>
                <a:spLocks/>
              </p:cNvSpPr>
              <p:nvPr userDrawn="1"/>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US"/>
              </a:p>
            </p:txBody>
          </p:sp>
          <p:sp>
            <p:nvSpPr>
              <p:cNvPr id="96265" name="Freeform 9"/>
              <p:cNvSpPr>
                <a:spLocks/>
              </p:cNvSpPr>
              <p:nvPr userDrawn="1"/>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US"/>
              </a:p>
            </p:txBody>
          </p:sp>
          <p:sp>
            <p:nvSpPr>
              <p:cNvPr id="96266" name="Freeform 10"/>
              <p:cNvSpPr>
                <a:spLocks/>
              </p:cNvSpPr>
              <p:nvPr userDrawn="1"/>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US"/>
              </a:p>
            </p:txBody>
          </p:sp>
          <p:sp>
            <p:nvSpPr>
              <p:cNvPr id="96267" name="Freeform 11"/>
              <p:cNvSpPr>
                <a:spLocks/>
              </p:cNvSpPr>
              <p:nvPr userDrawn="1"/>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US"/>
              </a:p>
            </p:txBody>
          </p:sp>
          <p:sp>
            <p:nvSpPr>
              <p:cNvPr id="96268" name="Freeform 12"/>
              <p:cNvSpPr>
                <a:spLocks/>
              </p:cNvSpPr>
              <p:nvPr userDrawn="1"/>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en-US"/>
              </a:p>
            </p:txBody>
          </p:sp>
          <p:sp>
            <p:nvSpPr>
              <p:cNvPr id="96269" name="Freeform 13"/>
              <p:cNvSpPr>
                <a:spLocks/>
              </p:cNvSpPr>
              <p:nvPr userDrawn="1"/>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en-US"/>
              </a:p>
            </p:txBody>
          </p:sp>
          <p:sp>
            <p:nvSpPr>
              <p:cNvPr id="96270" name="Freeform 14"/>
              <p:cNvSpPr>
                <a:spLocks/>
              </p:cNvSpPr>
              <p:nvPr userDrawn="1"/>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96271" name="Freeform 15"/>
              <p:cNvSpPr>
                <a:spLocks/>
              </p:cNvSpPr>
              <p:nvPr userDrawn="1"/>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96272" name="Freeform 16"/>
              <p:cNvSpPr>
                <a:spLocks/>
              </p:cNvSpPr>
              <p:nvPr userDrawn="1"/>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96273" name="Freeform 17"/>
              <p:cNvSpPr>
                <a:spLocks/>
              </p:cNvSpPr>
              <p:nvPr userDrawn="1"/>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96274" name="Freeform 18"/>
              <p:cNvSpPr>
                <a:spLocks/>
              </p:cNvSpPr>
              <p:nvPr userDrawn="1"/>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96275" name="Freeform 19"/>
              <p:cNvSpPr>
                <a:spLocks/>
              </p:cNvSpPr>
              <p:nvPr userDrawn="1"/>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96276" name="Freeform 20"/>
              <p:cNvSpPr>
                <a:spLocks/>
              </p:cNvSpPr>
              <p:nvPr userDrawn="1"/>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96277" name="Freeform 21"/>
              <p:cNvSpPr>
                <a:spLocks/>
              </p:cNvSpPr>
              <p:nvPr userDrawn="1"/>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96278" name="Freeform 22"/>
              <p:cNvSpPr>
                <a:spLocks/>
              </p:cNvSpPr>
              <p:nvPr userDrawn="1"/>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96279" name="Freeform 23"/>
              <p:cNvSpPr>
                <a:spLocks/>
              </p:cNvSpPr>
              <p:nvPr userDrawn="1"/>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US"/>
              </a:p>
            </p:txBody>
          </p:sp>
          <p:sp>
            <p:nvSpPr>
              <p:cNvPr id="96280" name="Freeform 24"/>
              <p:cNvSpPr>
                <a:spLocks/>
              </p:cNvSpPr>
              <p:nvPr userDrawn="1"/>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US"/>
              </a:p>
            </p:txBody>
          </p:sp>
          <p:sp>
            <p:nvSpPr>
              <p:cNvPr id="96281" name="Freeform 25"/>
              <p:cNvSpPr>
                <a:spLocks/>
              </p:cNvSpPr>
              <p:nvPr userDrawn="1"/>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US"/>
              </a:p>
            </p:txBody>
          </p:sp>
          <p:sp>
            <p:nvSpPr>
              <p:cNvPr id="96282" name="Freeform 26"/>
              <p:cNvSpPr>
                <a:spLocks/>
              </p:cNvSpPr>
              <p:nvPr userDrawn="1"/>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96283" name="Freeform 27"/>
              <p:cNvSpPr>
                <a:spLocks/>
              </p:cNvSpPr>
              <p:nvPr userDrawn="1"/>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96284" name="Freeform 28"/>
              <p:cNvSpPr>
                <a:spLocks/>
              </p:cNvSpPr>
              <p:nvPr userDrawn="1"/>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sp>
            <p:nvSpPr>
              <p:cNvPr id="96285" name="Freeform 29"/>
              <p:cNvSpPr>
                <a:spLocks/>
              </p:cNvSpPr>
              <p:nvPr userDrawn="1"/>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US"/>
              </a:p>
            </p:txBody>
          </p:sp>
          <p:grpSp>
            <p:nvGrpSpPr>
              <p:cNvPr id="123939" name="Group 30"/>
              <p:cNvGrpSpPr>
                <a:grpSpLocks/>
              </p:cNvGrpSpPr>
              <p:nvPr userDrawn="1"/>
            </p:nvGrpSpPr>
            <p:grpSpPr bwMode="auto">
              <a:xfrm>
                <a:off x="0" y="0"/>
                <a:ext cx="5758" cy="1045"/>
                <a:chOff x="0" y="0"/>
                <a:chExt cx="5758" cy="1045"/>
              </a:xfrm>
            </p:grpSpPr>
            <p:sp>
              <p:nvSpPr>
                <p:cNvPr id="96287"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96288"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96289"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96290"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96291"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96292"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96293"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96294"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96295"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96296"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96297"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96298"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96299"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96300"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sp>
              <p:nvSpPr>
                <p:cNvPr id="96301"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US"/>
                </a:p>
              </p:txBody>
            </p:sp>
          </p:grpSp>
          <p:grpSp>
            <p:nvGrpSpPr>
              <p:cNvPr id="123940" name="Group 46"/>
              <p:cNvGrpSpPr>
                <a:grpSpLocks/>
              </p:cNvGrpSpPr>
              <p:nvPr userDrawn="1"/>
            </p:nvGrpSpPr>
            <p:grpSpPr bwMode="auto">
              <a:xfrm>
                <a:off x="0" y="558"/>
                <a:ext cx="5758" cy="487"/>
                <a:chOff x="0" y="558"/>
                <a:chExt cx="5758" cy="487"/>
              </a:xfrm>
            </p:grpSpPr>
            <p:sp>
              <p:nvSpPr>
                <p:cNvPr id="96303"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pPr>
                    <a:defRPr/>
                  </a:pPr>
                  <a:endParaRPr lang="en-US"/>
                </a:p>
              </p:txBody>
            </p:sp>
            <p:sp>
              <p:nvSpPr>
                <p:cNvPr id="96304"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pPr>
                    <a:defRPr/>
                  </a:pPr>
                  <a:endParaRPr lang="en-US"/>
                </a:p>
              </p:txBody>
            </p:sp>
          </p:grpSp>
          <p:grpSp>
            <p:nvGrpSpPr>
              <p:cNvPr id="123941" name="Group 49"/>
              <p:cNvGrpSpPr>
                <a:grpSpLocks/>
              </p:cNvGrpSpPr>
              <p:nvPr userDrawn="1"/>
            </p:nvGrpSpPr>
            <p:grpSpPr bwMode="auto">
              <a:xfrm>
                <a:off x="264" y="1039"/>
                <a:ext cx="5200" cy="3280"/>
                <a:chOff x="264" y="1039"/>
                <a:chExt cx="5200" cy="3280"/>
              </a:xfrm>
            </p:grpSpPr>
            <p:sp>
              <p:nvSpPr>
                <p:cNvPr id="96306"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96307"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96308"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96309"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96310"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96311"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96312"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96313"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96314"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grpSp>
          <p:sp>
            <p:nvSpPr>
              <p:cNvPr id="96315" name="Freeform 59"/>
              <p:cNvSpPr>
                <a:spLocks/>
              </p:cNvSpPr>
              <p:nvPr userDrawn="1"/>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96316" name="Freeform 60"/>
              <p:cNvSpPr>
                <a:spLocks/>
              </p:cNvSpPr>
              <p:nvPr userDrawn="1"/>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pPr>
                  <a:defRPr/>
                </a:pPr>
                <a:endParaRPr lang="en-US"/>
              </a:p>
            </p:txBody>
          </p:sp>
          <p:sp>
            <p:nvSpPr>
              <p:cNvPr id="96317" name="Freeform 61"/>
              <p:cNvSpPr>
                <a:spLocks/>
              </p:cNvSpPr>
              <p:nvPr userDrawn="1"/>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pPr>
                  <a:defRPr/>
                </a:pPr>
                <a:endParaRPr lang="en-US"/>
              </a:p>
            </p:txBody>
          </p:sp>
          <p:sp>
            <p:nvSpPr>
              <p:cNvPr id="96318" name="Freeform 62"/>
              <p:cNvSpPr>
                <a:spLocks/>
              </p:cNvSpPr>
              <p:nvPr userDrawn="1"/>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pPr>
                  <a:defRPr/>
                </a:pPr>
                <a:endParaRPr lang="en-US"/>
              </a:p>
            </p:txBody>
          </p:sp>
          <p:sp>
            <p:nvSpPr>
              <p:cNvPr id="96319" name="Freeform 63"/>
              <p:cNvSpPr>
                <a:spLocks/>
              </p:cNvSpPr>
              <p:nvPr userDrawn="1"/>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96320" name="Freeform 64"/>
              <p:cNvSpPr>
                <a:spLocks/>
              </p:cNvSpPr>
              <p:nvPr userDrawn="1"/>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pPr>
                  <a:defRPr/>
                </a:pPr>
                <a:endParaRPr lang="en-US"/>
              </a:p>
            </p:txBody>
          </p:sp>
          <p:sp>
            <p:nvSpPr>
              <p:cNvPr id="96321" name="Freeform 65"/>
              <p:cNvSpPr>
                <a:spLocks/>
              </p:cNvSpPr>
              <p:nvPr userDrawn="1"/>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pPr>
                  <a:defRPr/>
                </a:pPr>
                <a:endParaRPr lang="en-US"/>
              </a:p>
            </p:txBody>
          </p:sp>
          <p:sp>
            <p:nvSpPr>
              <p:cNvPr id="96322" name="Freeform 66"/>
              <p:cNvSpPr>
                <a:spLocks/>
              </p:cNvSpPr>
              <p:nvPr userDrawn="1"/>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pPr>
                  <a:defRPr/>
                </a:pPr>
                <a:endParaRPr lang="en-US"/>
              </a:p>
            </p:txBody>
          </p:sp>
        </p:grpSp>
      </p:grpSp>
      <p:sp>
        <p:nvSpPr>
          <p:cNvPr id="96323" name="Rectangle 67"/>
          <p:cNvSpPr>
            <a:spLocks noGrp="1" noChangeArrowheads="1"/>
          </p:cNvSpPr>
          <p:nvPr>
            <p:ph type="title"/>
          </p:nvPr>
        </p:nvSpPr>
        <p:spPr bwMode="auto">
          <a:xfrm>
            <a:off x="455613" y="273050"/>
            <a:ext cx="8226425"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96324" name="Rectangle 68"/>
          <p:cNvSpPr>
            <a:spLocks noGrp="1" noChangeArrowheads="1"/>
          </p:cNvSpPr>
          <p:nvPr>
            <p:ph type="dt" sz="half" idx="2"/>
          </p:nvPr>
        </p:nvSpPr>
        <p:spPr bwMode="auto">
          <a:xfrm>
            <a:off x="455613"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fld id="{281175A0-6D97-4FC8-95F5-C082AFBF6801}" type="datetimeFigureOut">
              <a:rPr lang="en-US"/>
              <a:pPr>
                <a:defRPr/>
              </a:pPr>
              <a:t>12/30/2013</a:t>
            </a:fld>
            <a:endParaRPr lang="en-US"/>
          </a:p>
        </p:txBody>
      </p:sp>
      <p:sp>
        <p:nvSpPr>
          <p:cNvPr id="96325" name="Rectangle 69"/>
          <p:cNvSpPr>
            <a:spLocks noGrp="1" noChangeArrowheads="1"/>
          </p:cNvSpPr>
          <p:nvPr>
            <p:ph type="ftr" sz="quarter" idx="3"/>
          </p:nvPr>
        </p:nvSpPr>
        <p:spPr bwMode="auto">
          <a:xfrm>
            <a:off x="3124200" y="6242050"/>
            <a:ext cx="28956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en-US"/>
          </a:p>
        </p:txBody>
      </p:sp>
      <p:sp>
        <p:nvSpPr>
          <p:cNvPr id="96326" name="Rectangle 70"/>
          <p:cNvSpPr>
            <a:spLocks noGrp="1" noChangeArrowheads="1"/>
          </p:cNvSpPr>
          <p:nvPr>
            <p:ph type="sldNum" sz="quarter" idx="4"/>
          </p:nvPr>
        </p:nvSpPr>
        <p:spPr bwMode="auto">
          <a:xfrm>
            <a:off x="6553200"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9BEB44D2-657C-4635-999D-BAD04B2FF0A5}" type="slidenum">
              <a:rPr lang="en-US"/>
              <a:pPr>
                <a:defRPr/>
              </a:pPr>
              <a:t>‹#›</a:t>
            </a:fld>
            <a:endParaRPr lang="en-US"/>
          </a:p>
        </p:txBody>
      </p:sp>
      <p:sp>
        <p:nvSpPr>
          <p:cNvPr id="96327" name="Rectangle 71"/>
          <p:cNvSpPr>
            <a:spLocks noGrp="1" noChangeArrowheads="1"/>
          </p:cNvSpPr>
          <p:nvPr>
            <p:ph type="body" idx="1"/>
          </p:nvPr>
        </p:nvSpPr>
        <p:spPr bwMode="auto">
          <a:xfrm>
            <a:off x="455613" y="1598613"/>
            <a:ext cx="8226425" cy="4497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51" r:id="rId1"/>
    <p:sldLayoutId id="2147483802" r:id="rId2"/>
    <p:sldLayoutId id="2147483801" r:id="rId3"/>
    <p:sldLayoutId id="2147483800" r:id="rId4"/>
    <p:sldLayoutId id="2147483799" r:id="rId5"/>
    <p:sldLayoutId id="2147483798" r:id="rId6"/>
    <p:sldLayoutId id="2147483797" r:id="rId7"/>
    <p:sldLayoutId id="2147483796" r:id="rId8"/>
    <p:sldLayoutId id="2147483795" r:id="rId9"/>
    <p:sldLayoutId id="2147483794" r:id="rId10"/>
    <p:sldLayoutId id="214748379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115000"/>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115000"/>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6194" name="Group 2"/>
          <p:cNvGrpSpPr>
            <a:grpSpLocks/>
          </p:cNvGrpSpPr>
          <p:nvPr/>
        </p:nvGrpSpPr>
        <p:grpSpPr bwMode="auto">
          <a:xfrm>
            <a:off x="0" y="0"/>
            <a:ext cx="7242175" cy="1981200"/>
            <a:chOff x="0" y="0"/>
            <a:chExt cx="4562" cy="1248"/>
          </a:xfrm>
        </p:grpSpPr>
        <p:sp>
          <p:nvSpPr>
            <p:cNvPr id="99331"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US"/>
            </a:p>
          </p:txBody>
        </p:sp>
        <p:sp>
          <p:nvSpPr>
            <p:cNvPr id="99332"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grpSp>
      <p:sp>
        <p:nvSpPr>
          <p:cNvPr id="99333"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9334"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9335"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pPr>
              <a:defRPr/>
            </a:pPr>
            <a:fld id="{9C9D53BE-08D9-4CDE-A995-1142B9AFEC6F}" type="datetimeFigureOut">
              <a:rPr lang="en-US"/>
              <a:pPr>
                <a:defRPr/>
              </a:pPr>
              <a:t>12/30/2013</a:t>
            </a:fld>
            <a:endParaRPr lang="en-US"/>
          </a:p>
        </p:txBody>
      </p:sp>
      <p:sp>
        <p:nvSpPr>
          <p:cNvPr id="9933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defRPr>
            </a:lvl1pPr>
          </a:lstStyle>
          <a:p>
            <a:pPr>
              <a:defRPr/>
            </a:pPr>
            <a:endParaRPr lang="en-US"/>
          </a:p>
        </p:txBody>
      </p:sp>
      <p:sp>
        <p:nvSpPr>
          <p:cNvPr id="99337"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pPr>
              <a:defRPr/>
            </a:pPr>
            <a:fld id="{835F8664-BF89-41D9-9642-CFAAC45EF42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52" r:id="rId1"/>
    <p:sldLayoutId id="2147483812" r:id="rId2"/>
    <p:sldLayoutId id="2147483811" r:id="rId3"/>
    <p:sldLayoutId id="2147483810" r:id="rId4"/>
    <p:sldLayoutId id="2147483809" r:id="rId5"/>
    <p:sldLayoutId id="2147483808" r:id="rId6"/>
    <p:sldLayoutId id="2147483807" r:id="rId7"/>
    <p:sldLayoutId id="2147483806" r:id="rId8"/>
    <p:sldLayoutId id="2147483805" r:id="rId9"/>
    <p:sldLayoutId id="2147483804" r:id="rId10"/>
    <p:sldLayoutId id="214748380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148482" name="Group 2"/>
          <p:cNvGrpSpPr>
            <a:grpSpLocks/>
          </p:cNvGrpSpPr>
          <p:nvPr/>
        </p:nvGrpSpPr>
        <p:grpSpPr bwMode="auto">
          <a:xfrm>
            <a:off x="0" y="1422400"/>
            <a:ext cx="9147175" cy="5435600"/>
            <a:chOff x="0" y="896"/>
            <a:chExt cx="5762" cy="3424"/>
          </a:xfrm>
        </p:grpSpPr>
        <p:grpSp>
          <p:nvGrpSpPr>
            <p:cNvPr id="148488" name="Group 3"/>
            <p:cNvGrpSpPr>
              <a:grpSpLocks/>
            </p:cNvGrpSpPr>
            <p:nvPr userDrawn="1"/>
          </p:nvGrpSpPr>
          <p:grpSpPr bwMode="auto">
            <a:xfrm>
              <a:off x="20" y="896"/>
              <a:ext cx="5742" cy="3424"/>
              <a:chOff x="20" y="896"/>
              <a:chExt cx="5742" cy="3424"/>
            </a:xfrm>
          </p:grpSpPr>
          <p:sp>
            <p:nvSpPr>
              <p:cNvPr id="102404"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02405"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02406"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02407"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02408"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p>
            </p:txBody>
          </p:sp>
          <p:sp>
            <p:nvSpPr>
              <p:cNvPr id="102409"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02410"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p>
            </p:txBody>
          </p:sp>
          <p:sp>
            <p:nvSpPr>
              <p:cNvPr id="102411"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02412"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02413"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02414"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02415"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p>
            </p:txBody>
          </p:sp>
          <p:sp>
            <p:nvSpPr>
              <p:cNvPr id="102416"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en-US"/>
              </a:p>
            </p:txBody>
          </p:sp>
        </p:grpSp>
        <p:grpSp>
          <p:nvGrpSpPr>
            <p:cNvPr id="148489" name="Group 17"/>
            <p:cNvGrpSpPr>
              <a:grpSpLocks/>
            </p:cNvGrpSpPr>
            <p:nvPr userDrawn="1"/>
          </p:nvGrpSpPr>
          <p:grpSpPr bwMode="auto">
            <a:xfrm>
              <a:off x="0" y="2291"/>
              <a:ext cx="1385" cy="1702"/>
              <a:chOff x="0" y="2291"/>
              <a:chExt cx="1385" cy="1702"/>
            </a:xfrm>
          </p:grpSpPr>
          <p:sp>
            <p:nvSpPr>
              <p:cNvPr id="102418"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19"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20"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21"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22"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23"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24"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25"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26"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27"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28"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29"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30"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31"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32"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33"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34"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35"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36"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37"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38"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39"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40"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41"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42"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43"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44"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45"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46"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47"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48"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49"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50"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51"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52"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53"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54"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55"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56"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57"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58"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59"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60"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61"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62"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63"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64"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65"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66"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67"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68"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69"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70"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71"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72"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73"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74"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75"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76"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77"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78"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79"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80"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81"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en-US"/>
              </a:p>
            </p:txBody>
          </p:sp>
          <p:sp>
            <p:nvSpPr>
              <p:cNvPr id="102482"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83"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84"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85"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86"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87"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88"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89"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90"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91"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92"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93"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94"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95"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96"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97"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98"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499"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00"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01"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02"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03"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04"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05"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06"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07"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08"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09"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10"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11"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12"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13"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14"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15"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16"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17"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18"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19"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20"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21"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22"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23"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24"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25"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26"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27"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28"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29"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30"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31"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32"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33"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34"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35"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36"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37"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38"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en-US"/>
              </a:p>
            </p:txBody>
          </p:sp>
          <p:sp>
            <p:nvSpPr>
              <p:cNvPr id="102539"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en-US"/>
              </a:p>
            </p:txBody>
          </p:sp>
          <p:sp>
            <p:nvSpPr>
              <p:cNvPr id="102540"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en-US"/>
              </a:p>
            </p:txBody>
          </p:sp>
          <p:sp>
            <p:nvSpPr>
              <p:cNvPr id="102541"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en-US"/>
              </a:p>
            </p:txBody>
          </p:sp>
          <p:sp>
            <p:nvSpPr>
              <p:cNvPr id="102542"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en-US"/>
              </a:p>
            </p:txBody>
          </p:sp>
          <p:sp>
            <p:nvSpPr>
              <p:cNvPr id="102543"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en-US"/>
              </a:p>
            </p:txBody>
          </p:sp>
          <p:sp>
            <p:nvSpPr>
              <p:cNvPr id="102544"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en-US"/>
              </a:p>
            </p:txBody>
          </p:sp>
          <p:sp>
            <p:nvSpPr>
              <p:cNvPr id="102545"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en-US"/>
              </a:p>
            </p:txBody>
          </p:sp>
          <p:sp>
            <p:nvSpPr>
              <p:cNvPr id="102546"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102547"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48"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2549"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102550"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p>
            </p:txBody>
          </p:sp>
          <p:sp>
            <p:nvSpPr>
              <p:cNvPr id="102551"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en-US"/>
              </a:p>
            </p:txBody>
          </p:sp>
          <p:sp>
            <p:nvSpPr>
              <p:cNvPr id="102552"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en-US"/>
              </a:p>
            </p:txBody>
          </p:sp>
        </p:grpSp>
      </p:grpSp>
      <p:sp>
        <p:nvSpPr>
          <p:cNvPr id="102553"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554"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4812F9D8-87EE-4C34-B2A9-31E39E988F3F}" type="datetimeFigureOut">
              <a:rPr lang="en-US"/>
              <a:pPr>
                <a:defRPr/>
              </a:pPr>
              <a:t>12/30/2013</a:t>
            </a:fld>
            <a:endParaRPr lang="en-US"/>
          </a:p>
        </p:txBody>
      </p:sp>
      <p:sp>
        <p:nvSpPr>
          <p:cNvPr id="102555"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102556"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50051AF1-93DF-446B-AC96-7F7D3B0BC7ED}" type="slidenum">
              <a:rPr lang="en-US"/>
              <a:pPr>
                <a:defRPr/>
              </a:pPr>
              <a:t>‹#›</a:t>
            </a:fld>
            <a:endParaRPr lang="en-US"/>
          </a:p>
        </p:txBody>
      </p:sp>
      <p:sp>
        <p:nvSpPr>
          <p:cNvPr id="102557"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53" r:id="rId1"/>
    <p:sldLayoutId id="2147483822" r:id="rId2"/>
    <p:sldLayoutId id="2147483821" r:id="rId3"/>
    <p:sldLayoutId id="2147483820" r:id="rId4"/>
    <p:sldLayoutId id="2147483819" r:id="rId5"/>
    <p:sldLayoutId id="2147483818" r:id="rId6"/>
    <p:sldLayoutId id="2147483817" r:id="rId7"/>
    <p:sldLayoutId id="2147483816" r:id="rId8"/>
    <p:sldLayoutId id="2147483815" r:id="rId9"/>
    <p:sldLayoutId id="2147483814" r:id="rId10"/>
    <p:sldLayoutId id="214748381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60770" name="Group 2"/>
          <p:cNvGrpSpPr>
            <a:grpSpLocks/>
          </p:cNvGrpSpPr>
          <p:nvPr/>
        </p:nvGrpSpPr>
        <p:grpSpPr bwMode="auto">
          <a:xfrm>
            <a:off x="1588" y="0"/>
            <a:ext cx="9148762" cy="6851650"/>
            <a:chOff x="1" y="0"/>
            <a:chExt cx="5763" cy="4316"/>
          </a:xfrm>
        </p:grpSpPr>
        <p:sp>
          <p:nvSpPr>
            <p:cNvPr id="10854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854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854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160779" name="Group 6"/>
            <p:cNvGrpSpPr>
              <a:grpSpLocks/>
            </p:cNvGrpSpPr>
            <p:nvPr/>
          </p:nvGrpSpPr>
          <p:grpSpPr bwMode="auto">
            <a:xfrm>
              <a:off x="288" y="0"/>
              <a:ext cx="5098" cy="4316"/>
              <a:chOff x="288" y="0"/>
              <a:chExt cx="5098" cy="4316"/>
            </a:xfrm>
          </p:grpSpPr>
          <p:sp>
            <p:nvSpPr>
              <p:cNvPr id="10855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0855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0855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0855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0855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0855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0855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0855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0855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0856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0856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0856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0856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10856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856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856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0856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0856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0856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0857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0857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0857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0857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0857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160791" name="Group 31"/>
            <p:cNvGrpSpPr>
              <a:grpSpLocks/>
            </p:cNvGrpSpPr>
            <p:nvPr/>
          </p:nvGrpSpPr>
          <p:grpSpPr bwMode="auto">
            <a:xfrm>
              <a:off x="1" y="392"/>
              <a:ext cx="5758" cy="1571"/>
              <a:chOff x="1" y="392"/>
              <a:chExt cx="5758" cy="1571"/>
            </a:xfrm>
          </p:grpSpPr>
          <p:sp>
            <p:nvSpPr>
              <p:cNvPr id="1085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1085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1085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1085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1085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10858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10858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10858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858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pPr>
              <a:defRPr/>
            </a:pPr>
            <a:fld id="{E9657743-DD68-4525-85EC-2C0228DD26BE}" type="datetimeFigureOut">
              <a:rPr lang="en-US"/>
              <a:pPr>
                <a:defRPr/>
              </a:pPr>
              <a:t>12/30/2013</a:t>
            </a:fld>
            <a:endParaRPr lang="en-US"/>
          </a:p>
        </p:txBody>
      </p:sp>
      <p:sp>
        <p:nvSpPr>
          <p:cNvPr id="10858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pPr>
              <a:defRPr/>
            </a:pPr>
            <a:endParaRPr lang="en-US"/>
          </a:p>
        </p:txBody>
      </p:sp>
      <p:sp>
        <p:nvSpPr>
          <p:cNvPr id="10858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pPr>
              <a:defRPr/>
            </a:pPr>
            <a:fld id="{2996DAA5-6115-4CB9-AA14-4469635108F3}" type="slidenum">
              <a:rPr lang="en-US"/>
              <a:pPr>
                <a:defRPr/>
              </a:pPr>
              <a:t>‹#›</a:t>
            </a:fld>
            <a:endParaRPr lang="en-US"/>
          </a:p>
        </p:txBody>
      </p:sp>
      <p:sp>
        <p:nvSpPr>
          <p:cNvPr id="10858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54" r:id="rId1"/>
    <p:sldLayoutId id="2147483832" r:id="rId2"/>
    <p:sldLayoutId id="2147483831" r:id="rId3"/>
    <p:sldLayoutId id="2147483830" r:id="rId4"/>
    <p:sldLayoutId id="2147483829" r:id="rId5"/>
    <p:sldLayoutId id="2147483828" r:id="rId6"/>
    <p:sldLayoutId id="2147483827" r:id="rId7"/>
    <p:sldLayoutId id="2147483826" r:id="rId8"/>
    <p:sldLayoutId id="2147483825" r:id="rId9"/>
    <p:sldLayoutId id="2147483824" r:id="rId10"/>
    <p:sldLayoutId id="214748382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3058" name="Group 2"/>
          <p:cNvGrpSpPr>
            <a:grpSpLocks/>
          </p:cNvGrpSpPr>
          <p:nvPr/>
        </p:nvGrpSpPr>
        <p:grpSpPr bwMode="auto">
          <a:xfrm>
            <a:off x="6303963" y="0"/>
            <a:ext cx="2840037" cy="3254375"/>
            <a:chOff x="3115" y="0"/>
            <a:chExt cx="2170" cy="2486"/>
          </a:xfrm>
        </p:grpSpPr>
        <p:grpSp>
          <p:nvGrpSpPr>
            <p:cNvPr id="173064" name="Group 3"/>
            <p:cNvGrpSpPr>
              <a:grpSpLocks/>
            </p:cNvGrpSpPr>
            <p:nvPr/>
          </p:nvGrpSpPr>
          <p:grpSpPr bwMode="auto">
            <a:xfrm>
              <a:off x="4080" y="1910"/>
              <a:ext cx="768" cy="576"/>
              <a:chOff x="0" y="0"/>
              <a:chExt cx="768" cy="576"/>
            </a:xfrm>
          </p:grpSpPr>
          <p:sp>
            <p:nvSpPr>
              <p:cNvPr id="114692" name="Oval 4"/>
              <p:cNvSpPr>
                <a:spLocks noChangeArrowheads="1"/>
              </p:cNvSpPr>
              <p:nvPr/>
            </p:nvSpPr>
            <p:spPr bwMode="hidden">
              <a:xfrm>
                <a:off x="1"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p>
            </p:txBody>
          </p:sp>
          <p:sp>
            <p:nvSpPr>
              <p:cNvPr id="114693" name="Oval 5"/>
              <p:cNvSpPr>
                <a:spLocks noChangeArrowheads="1"/>
              </p:cNvSpPr>
              <p:nvPr/>
            </p:nvSpPr>
            <p:spPr bwMode="hidden">
              <a:xfrm>
                <a:off x="276" y="252"/>
                <a:ext cx="186"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grpSp>
        <p:grpSp>
          <p:nvGrpSpPr>
            <p:cNvPr id="173065" name="Group 6"/>
            <p:cNvGrpSpPr>
              <a:grpSpLocks/>
            </p:cNvGrpSpPr>
            <p:nvPr/>
          </p:nvGrpSpPr>
          <p:grpSpPr bwMode="auto">
            <a:xfrm>
              <a:off x="4257" y="1103"/>
              <a:ext cx="768" cy="576"/>
              <a:chOff x="0" y="0"/>
              <a:chExt cx="768" cy="576"/>
            </a:xfrm>
          </p:grpSpPr>
          <p:sp>
            <p:nvSpPr>
              <p:cNvPr id="114695" name="Oval 7"/>
              <p:cNvSpPr>
                <a:spLocks noChangeArrowheads="1"/>
              </p:cNvSpPr>
              <p:nvPr/>
            </p:nvSpPr>
            <p:spPr bwMode="hidden">
              <a:xfrm>
                <a:off x="-1" y="1"/>
                <a:ext cx="769"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p>
            </p:txBody>
          </p:sp>
          <p:sp>
            <p:nvSpPr>
              <p:cNvPr id="114696" name="Oval 8"/>
              <p:cNvSpPr>
                <a:spLocks noChangeArrowheads="1"/>
              </p:cNvSpPr>
              <p:nvPr/>
            </p:nvSpPr>
            <p:spPr bwMode="hidden">
              <a:xfrm>
                <a:off x="276" y="253"/>
                <a:ext cx="186"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grpSp>
        <p:grpSp>
          <p:nvGrpSpPr>
            <p:cNvPr id="173066" name="Group 9"/>
            <p:cNvGrpSpPr>
              <a:grpSpLocks/>
            </p:cNvGrpSpPr>
            <p:nvPr/>
          </p:nvGrpSpPr>
          <p:grpSpPr bwMode="auto">
            <a:xfrm>
              <a:off x="3134" y="0"/>
              <a:ext cx="768" cy="576"/>
              <a:chOff x="0" y="0"/>
              <a:chExt cx="768" cy="576"/>
            </a:xfrm>
          </p:grpSpPr>
          <p:sp>
            <p:nvSpPr>
              <p:cNvPr id="114698"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p>
            </p:txBody>
          </p:sp>
          <p:sp>
            <p:nvSpPr>
              <p:cNvPr id="114699" name="Oval 11"/>
              <p:cNvSpPr>
                <a:spLocks noChangeArrowheads="1"/>
              </p:cNvSpPr>
              <p:nvPr/>
            </p:nvSpPr>
            <p:spPr bwMode="hidden">
              <a:xfrm>
                <a:off x="276" y="252"/>
                <a:ext cx="186"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grpSp>
        <p:grpSp>
          <p:nvGrpSpPr>
            <p:cNvPr id="173067" name="Group 12"/>
            <p:cNvGrpSpPr>
              <a:grpSpLocks/>
            </p:cNvGrpSpPr>
            <p:nvPr/>
          </p:nvGrpSpPr>
          <p:grpSpPr bwMode="auto">
            <a:xfrm>
              <a:off x="3115" y="0"/>
              <a:ext cx="2170" cy="1702"/>
              <a:chOff x="3115" y="0"/>
              <a:chExt cx="2170" cy="1702"/>
            </a:xfrm>
          </p:grpSpPr>
          <p:grpSp>
            <p:nvGrpSpPr>
              <p:cNvPr id="173068" name="Group 13"/>
              <p:cNvGrpSpPr>
                <a:grpSpLocks/>
              </p:cNvGrpSpPr>
              <p:nvPr/>
            </p:nvGrpSpPr>
            <p:grpSpPr bwMode="auto">
              <a:xfrm>
                <a:off x="3640" y="308"/>
                <a:ext cx="1145" cy="844"/>
                <a:chOff x="1265" y="814"/>
                <a:chExt cx="2919" cy="2151"/>
              </a:xfrm>
            </p:grpSpPr>
            <p:sp>
              <p:nvSpPr>
                <p:cNvPr id="114702" name="Oval 14"/>
                <p:cNvSpPr>
                  <a:spLocks noChangeArrowheads="1"/>
                </p:cNvSpPr>
                <p:nvPr/>
              </p:nvSpPr>
              <p:spPr bwMode="hidden">
                <a:xfrm>
                  <a:off x="1266"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p>
              </p:txBody>
            </p:sp>
            <p:sp>
              <p:nvSpPr>
                <p:cNvPr id="114703" name="Oval 15"/>
                <p:cNvSpPr>
                  <a:spLocks noChangeArrowheads="1"/>
                </p:cNvSpPr>
                <p:nvPr/>
              </p:nvSpPr>
              <p:spPr bwMode="hidden">
                <a:xfrm>
                  <a:off x="2382" y="1602"/>
                  <a:ext cx="578" cy="405"/>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grpSp>
          <p:grpSp>
            <p:nvGrpSpPr>
              <p:cNvPr id="173069" name="Group 16"/>
              <p:cNvGrpSpPr>
                <a:grpSpLocks/>
              </p:cNvGrpSpPr>
              <p:nvPr/>
            </p:nvGrpSpPr>
            <p:grpSpPr bwMode="auto">
              <a:xfrm>
                <a:off x="3115" y="0"/>
                <a:ext cx="2145" cy="1702"/>
                <a:chOff x="3115" y="0"/>
                <a:chExt cx="2145" cy="1702"/>
              </a:xfrm>
            </p:grpSpPr>
            <p:grpSp>
              <p:nvGrpSpPr>
                <p:cNvPr id="173092" name="Group 17"/>
                <p:cNvGrpSpPr>
                  <a:grpSpLocks/>
                </p:cNvGrpSpPr>
                <p:nvPr/>
              </p:nvGrpSpPr>
              <p:grpSpPr bwMode="auto">
                <a:xfrm>
                  <a:off x="4505" y="589"/>
                  <a:ext cx="493" cy="912"/>
                  <a:chOff x="3471" y="1530"/>
                  <a:chExt cx="1258" cy="2327"/>
                </a:xfrm>
              </p:grpSpPr>
              <p:sp>
                <p:nvSpPr>
                  <p:cNvPr id="114706" name="Freeform 18"/>
                  <p:cNvSpPr>
                    <a:spLocks/>
                  </p:cNvSpPr>
                  <p:nvPr/>
                </p:nvSpPr>
                <p:spPr bwMode="hidden">
                  <a:xfrm rot="2711884">
                    <a:off x="2767" y="2235"/>
                    <a:ext cx="1720"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114707" name="Freeform 19"/>
                  <p:cNvSpPr>
                    <a:spLocks/>
                  </p:cNvSpPr>
                  <p:nvPr/>
                </p:nvSpPr>
                <p:spPr bwMode="hidden">
                  <a:xfrm rot="2711884">
                    <a:off x="4021" y="3148"/>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73093" name="Group 20"/>
                <p:cNvGrpSpPr>
                  <a:grpSpLocks/>
                </p:cNvGrpSpPr>
                <p:nvPr/>
              </p:nvGrpSpPr>
              <p:grpSpPr bwMode="auto">
                <a:xfrm>
                  <a:off x="4267" y="781"/>
                  <a:ext cx="966" cy="522"/>
                  <a:chOff x="2864" y="2019"/>
                  <a:chExt cx="2463" cy="1332"/>
                </a:xfrm>
              </p:grpSpPr>
              <p:sp>
                <p:nvSpPr>
                  <p:cNvPr id="114709" name="Freeform 21"/>
                  <p:cNvSpPr>
                    <a:spLocks/>
                  </p:cNvSpPr>
                  <p:nvPr/>
                </p:nvSpPr>
                <p:spPr bwMode="hidden">
                  <a:xfrm rot="2104081">
                    <a:off x="2865" y="2019"/>
                    <a:ext cx="1812"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10" name="Freeform 22"/>
                  <p:cNvSpPr>
                    <a:spLocks/>
                  </p:cNvSpPr>
                  <p:nvPr/>
                </p:nvSpPr>
                <p:spPr bwMode="hidden">
                  <a:xfrm rot="2104081">
                    <a:off x="4352" y="2805"/>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73094" name="Group 23"/>
                <p:cNvGrpSpPr>
                  <a:grpSpLocks/>
                </p:cNvGrpSpPr>
                <p:nvPr/>
              </p:nvGrpSpPr>
              <p:grpSpPr bwMode="auto">
                <a:xfrm>
                  <a:off x="4280" y="707"/>
                  <a:ext cx="971" cy="417"/>
                  <a:chOff x="2897" y="1832"/>
                  <a:chExt cx="2477" cy="1064"/>
                </a:xfrm>
              </p:grpSpPr>
              <p:sp>
                <p:nvSpPr>
                  <p:cNvPr id="114712" name="Freeform 24"/>
                  <p:cNvSpPr>
                    <a:spLocks/>
                  </p:cNvSpPr>
                  <p:nvPr/>
                </p:nvSpPr>
                <p:spPr bwMode="hidden">
                  <a:xfrm rot="1582915">
                    <a:off x="2896" y="1832"/>
                    <a:ext cx="1736" cy="30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13" name="Freeform 25"/>
                  <p:cNvSpPr>
                    <a:spLocks/>
                  </p:cNvSpPr>
                  <p:nvPr/>
                </p:nvSpPr>
                <p:spPr bwMode="hidden">
                  <a:xfrm rot="1582915">
                    <a:off x="4443" y="2420"/>
                    <a:ext cx="931" cy="47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73095" name="Group 26"/>
                <p:cNvGrpSpPr>
                  <a:grpSpLocks/>
                </p:cNvGrpSpPr>
                <p:nvPr/>
              </p:nvGrpSpPr>
              <p:grpSpPr bwMode="auto">
                <a:xfrm>
                  <a:off x="4291" y="630"/>
                  <a:ext cx="969" cy="364"/>
                  <a:chOff x="2924" y="1636"/>
                  <a:chExt cx="2472" cy="927"/>
                </a:xfrm>
              </p:grpSpPr>
              <p:sp>
                <p:nvSpPr>
                  <p:cNvPr id="114715" name="Freeform 27"/>
                  <p:cNvSpPr>
                    <a:spLocks/>
                  </p:cNvSpPr>
                  <p:nvPr/>
                </p:nvSpPr>
                <p:spPr bwMode="hidden">
                  <a:xfrm rot="1080363">
                    <a:off x="2922" y="1634"/>
                    <a:ext cx="1677" cy="33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16" name="Freeform 28"/>
                  <p:cNvSpPr>
                    <a:spLocks/>
                  </p:cNvSpPr>
                  <p:nvPr/>
                </p:nvSpPr>
                <p:spPr bwMode="hidden">
                  <a:xfrm rot="1080363">
                    <a:off x="4494" y="2036"/>
                    <a:ext cx="900" cy="52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73096" name="Group 29"/>
                <p:cNvGrpSpPr>
                  <a:grpSpLocks/>
                </p:cNvGrpSpPr>
                <p:nvPr/>
              </p:nvGrpSpPr>
              <p:grpSpPr bwMode="auto">
                <a:xfrm>
                  <a:off x="4304" y="543"/>
                  <a:ext cx="918" cy="258"/>
                  <a:chOff x="2958" y="1414"/>
                  <a:chExt cx="2342" cy="657"/>
                </a:xfrm>
              </p:grpSpPr>
              <p:sp>
                <p:nvSpPr>
                  <p:cNvPr id="114718" name="Freeform 30"/>
                  <p:cNvSpPr>
                    <a:spLocks/>
                  </p:cNvSpPr>
                  <p:nvPr/>
                </p:nvSpPr>
                <p:spPr bwMode="hidden">
                  <a:xfrm rot="463793">
                    <a:off x="2957" y="1415"/>
                    <a:ext cx="154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19" name="Freeform 31"/>
                  <p:cNvSpPr>
                    <a:spLocks/>
                  </p:cNvSpPr>
                  <p:nvPr/>
                </p:nvSpPr>
                <p:spPr bwMode="hidden">
                  <a:xfrm rot="463793">
                    <a:off x="4470" y="1581"/>
                    <a:ext cx="829" cy="4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73097" name="Group 32"/>
                <p:cNvGrpSpPr>
                  <a:grpSpLocks/>
                </p:cNvGrpSpPr>
                <p:nvPr/>
              </p:nvGrpSpPr>
              <p:grpSpPr bwMode="auto">
                <a:xfrm>
                  <a:off x="4314" y="487"/>
                  <a:ext cx="843" cy="134"/>
                  <a:chOff x="2983" y="1269"/>
                  <a:chExt cx="2150" cy="343"/>
                </a:xfrm>
              </p:grpSpPr>
              <p:sp>
                <p:nvSpPr>
                  <p:cNvPr id="114721" name="Freeform 33"/>
                  <p:cNvSpPr>
                    <a:spLocks/>
                  </p:cNvSpPr>
                  <p:nvPr/>
                </p:nvSpPr>
                <p:spPr bwMode="hidden">
                  <a:xfrm rot="-84182">
                    <a:off x="2982" y="1286"/>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22" name="Freeform 34"/>
                  <p:cNvSpPr>
                    <a:spLocks/>
                  </p:cNvSpPr>
                  <p:nvPr/>
                </p:nvSpPr>
                <p:spPr bwMode="hidden">
                  <a:xfrm rot="-84182">
                    <a:off x="4377" y="1267"/>
                    <a:ext cx="755" cy="3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73098" name="Group 35"/>
                <p:cNvGrpSpPr>
                  <a:grpSpLocks/>
                </p:cNvGrpSpPr>
                <p:nvPr/>
              </p:nvGrpSpPr>
              <p:grpSpPr bwMode="auto">
                <a:xfrm>
                  <a:off x="4296" y="349"/>
                  <a:ext cx="737" cy="167"/>
                  <a:chOff x="2938" y="917"/>
                  <a:chExt cx="1879" cy="427"/>
                </a:xfrm>
              </p:grpSpPr>
              <p:sp>
                <p:nvSpPr>
                  <p:cNvPr id="114724" name="Freeform 36"/>
                  <p:cNvSpPr>
                    <a:spLocks/>
                  </p:cNvSpPr>
                  <p:nvPr/>
                </p:nvSpPr>
                <p:spPr bwMode="hidden">
                  <a:xfrm rot="-802576">
                    <a:off x="2936" y="1128"/>
                    <a:ext cx="1234"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25" name="Freeform 37"/>
                  <p:cNvSpPr>
                    <a:spLocks/>
                  </p:cNvSpPr>
                  <p:nvPr/>
                </p:nvSpPr>
                <p:spPr bwMode="hidden">
                  <a:xfrm rot="-802576">
                    <a:off x="4154" y="918"/>
                    <a:ext cx="662" cy="3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73099" name="Group 38"/>
                <p:cNvGrpSpPr>
                  <a:grpSpLocks/>
                </p:cNvGrpSpPr>
                <p:nvPr/>
              </p:nvGrpSpPr>
              <p:grpSpPr bwMode="auto">
                <a:xfrm>
                  <a:off x="3394" y="637"/>
                  <a:ext cx="493" cy="912"/>
                  <a:chOff x="637" y="1653"/>
                  <a:chExt cx="1257" cy="2326"/>
                </a:xfrm>
              </p:grpSpPr>
              <p:sp>
                <p:nvSpPr>
                  <p:cNvPr id="114727" name="Freeform 39"/>
                  <p:cNvSpPr>
                    <a:spLocks/>
                  </p:cNvSpPr>
                  <p:nvPr/>
                </p:nvSpPr>
                <p:spPr bwMode="hidden">
                  <a:xfrm rot="18888116" flipH="1">
                    <a:off x="875" y="2357"/>
                    <a:ext cx="1723"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28" name="Freeform 40"/>
                  <p:cNvSpPr>
                    <a:spLocks/>
                  </p:cNvSpPr>
                  <p:nvPr/>
                </p:nvSpPr>
                <p:spPr bwMode="hidden">
                  <a:xfrm rot="18888116" flipH="1">
                    <a:off x="419" y="3271"/>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73100" name="Group 41"/>
                <p:cNvGrpSpPr>
                  <a:grpSpLocks/>
                </p:cNvGrpSpPr>
                <p:nvPr/>
              </p:nvGrpSpPr>
              <p:grpSpPr bwMode="auto">
                <a:xfrm>
                  <a:off x="3142" y="850"/>
                  <a:ext cx="966" cy="522"/>
                  <a:chOff x="-5" y="2196"/>
                  <a:chExt cx="2463" cy="1332"/>
                </a:xfrm>
              </p:grpSpPr>
              <p:sp>
                <p:nvSpPr>
                  <p:cNvPr id="114730" name="Freeform 42"/>
                  <p:cNvSpPr>
                    <a:spLocks/>
                  </p:cNvSpPr>
                  <p:nvPr/>
                </p:nvSpPr>
                <p:spPr bwMode="hidden">
                  <a:xfrm rot="19495919" flipH="1">
                    <a:off x="644" y="2196"/>
                    <a:ext cx="1812"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31" name="Freeform 43"/>
                  <p:cNvSpPr>
                    <a:spLocks/>
                  </p:cNvSpPr>
                  <p:nvPr/>
                </p:nvSpPr>
                <p:spPr bwMode="hidden">
                  <a:xfrm rot="19495919" flipH="1">
                    <a:off x="-6" y="2982"/>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73101" name="Group 44"/>
                <p:cNvGrpSpPr>
                  <a:grpSpLocks/>
                </p:cNvGrpSpPr>
                <p:nvPr/>
              </p:nvGrpSpPr>
              <p:grpSpPr bwMode="auto">
                <a:xfrm>
                  <a:off x="3124" y="777"/>
                  <a:ext cx="971" cy="417"/>
                  <a:chOff x="-52" y="2009"/>
                  <a:chExt cx="2477" cy="1064"/>
                </a:xfrm>
              </p:grpSpPr>
              <p:sp>
                <p:nvSpPr>
                  <p:cNvPr id="114733" name="Freeform 45"/>
                  <p:cNvSpPr>
                    <a:spLocks/>
                  </p:cNvSpPr>
                  <p:nvPr/>
                </p:nvSpPr>
                <p:spPr bwMode="hidden">
                  <a:xfrm rot="20017085" flipH="1">
                    <a:off x="689" y="2010"/>
                    <a:ext cx="1736" cy="30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34" name="Freeform 46"/>
                  <p:cNvSpPr>
                    <a:spLocks/>
                  </p:cNvSpPr>
                  <p:nvPr/>
                </p:nvSpPr>
                <p:spPr bwMode="hidden">
                  <a:xfrm rot="20017085" flipH="1">
                    <a:off x="-53" y="2598"/>
                    <a:ext cx="931"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73102" name="Group 47"/>
                <p:cNvGrpSpPr>
                  <a:grpSpLocks/>
                </p:cNvGrpSpPr>
                <p:nvPr/>
              </p:nvGrpSpPr>
              <p:grpSpPr bwMode="auto">
                <a:xfrm>
                  <a:off x="3115" y="700"/>
                  <a:ext cx="969" cy="363"/>
                  <a:chOff x="-74" y="1813"/>
                  <a:chExt cx="2472" cy="927"/>
                </a:xfrm>
              </p:grpSpPr>
              <p:sp>
                <p:nvSpPr>
                  <p:cNvPr id="114736" name="Freeform 48"/>
                  <p:cNvSpPr>
                    <a:spLocks/>
                  </p:cNvSpPr>
                  <p:nvPr/>
                </p:nvSpPr>
                <p:spPr bwMode="hidden">
                  <a:xfrm rot="20519637" flipH="1">
                    <a:off x="721" y="1812"/>
                    <a:ext cx="1677" cy="33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37" name="Freeform 49"/>
                  <p:cNvSpPr>
                    <a:spLocks/>
                  </p:cNvSpPr>
                  <p:nvPr/>
                </p:nvSpPr>
                <p:spPr bwMode="hidden">
                  <a:xfrm rot="20519637" flipH="1">
                    <a:off x="-74" y="2212"/>
                    <a:ext cx="900"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73103" name="Group 50"/>
                <p:cNvGrpSpPr>
                  <a:grpSpLocks/>
                </p:cNvGrpSpPr>
                <p:nvPr/>
              </p:nvGrpSpPr>
              <p:grpSpPr bwMode="auto">
                <a:xfrm>
                  <a:off x="3153" y="613"/>
                  <a:ext cx="918" cy="257"/>
                  <a:chOff x="22" y="1591"/>
                  <a:chExt cx="2342" cy="657"/>
                </a:xfrm>
              </p:grpSpPr>
              <p:sp>
                <p:nvSpPr>
                  <p:cNvPr id="114739" name="Freeform 51"/>
                  <p:cNvSpPr>
                    <a:spLocks/>
                  </p:cNvSpPr>
                  <p:nvPr/>
                </p:nvSpPr>
                <p:spPr bwMode="hidden">
                  <a:xfrm rot="21136207" flipH="1">
                    <a:off x="819" y="1589"/>
                    <a:ext cx="154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40" name="Freeform 52"/>
                  <p:cNvSpPr>
                    <a:spLocks/>
                  </p:cNvSpPr>
                  <p:nvPr/>
                </p:nvSpPr>
                <p:spPr bwMode="hidden">
                  <a:xfrm rot="21136207" flipH="1">
                    <a:off x="21" y="1757"/>
                    <a:ext cx="829"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73104" name="Group 53"/>
                <p:cNvGrpSpPr>
                  <a:grpSpLocks/>
                </p:cNvGrpSpPr>
                <p:nvPr/>
              </p:nvGrpSpPr>
              <p:grpSpPr bwMode="auto">
                <a:xfrm>
                  <a:off x="3218" y="556"/>
                  <a:ext cx="843" cy="134"/>
                  <a:chOff x="189" y="1446"/>
                  <a:chExt cx="2150" cy="343"/>
                </a:xfrm>
              </p:grpSpPr>
              <p:sp>
                <p:nvSpPr>
                  <p:cNvPr id="114742" name="Freeform 54"/>
                  <p:cNvSpPr>
                    <a:spLocks/>
                  </p:cNvSpPr>
                  <p:nvPr/>
                </p:nvSpPr>
                <p:spPr bwMode="hidden">
                  <a:xfrm rot="84182" flipH="1">
                    <a:off x="935" y="1463"/>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43" name="Freeform 55"/>
                  <p:cNvSpPr>
                    <a:spLocks/>
                  </p:cNvSpPr>
                  <p:nvPr/>
                </p:nvSpPr>
                <p:spPr bwMode="hidden">
                  <a:xfrm rot="84182" flipH="1">
                    <a:off x="189" y="1444"/>
                    <a:ext cx="755" cy="3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73105" name="Group 56"/>
                <p:cNvGrpSpPr>
                  <a:grpSpLocks/>
                </p:cNvGrpSpPr>
                <p:nvPr/>
              </p:nvGrpSpPr>
              <p:grpSpPr bwMode="auto">
                <a:xfrm>
                  <a:off x="3342" y="418"/>
                  <a:ext cx="737" cy="167"/>
                  <a:chOff x="505" y="1094"/>
                  <a:chExt cx="1879" cy="427"/>
                </a:xfrm>
              </p:grpSpPr>
              <p:sp>
                <p:nvSpPr>
                  <p:cNvPr id="114745" name="Freeform 57"/>
                  <p:cNvSpPr>
                    <a:spLocks/>
                  </p:cNvSpPr>
                  <p:nvPr/>
                </p:nvSpPr>
                <p:spPr bwMode="hidden">
                  <a:xfrm rot="802576" flipH="1">
                    <a:off x="1151" y="1306"/>
                    <a:ext cx="1234"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46" name="Freeform 58"/>
                  <p:cNvSpPr>
                    <a:spLocks/>
                  </p:cNvSpPr>
                  <p:nvPr/>
                </p:nvSpPr>
                <p:spPr bwMode="hidden">
                  <a:xfrm rot="802576" flipH="1">
                    <a:off x="505" y="1095"/>
                    <a:ext cx="662" cy="3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173106" name="Group 59"/>
                <p:cNvGrpSpPr>
                  <a:grpSpLocks/>
                </p:cNvGrpSpPr>
                <p:nvPr/>
              </p:nvGrpSpPr>
              <p:grpSpPr bwMode="auto">
                <a:xfrm>
                  <a:off x="3386" y="341"/>
                  <a:ext cx="725" cy="218"/>
                  <a:chOff x="616" y="899"/>
                  <a:chExt cx="1850" cy="554"/>
                </a:xfrm>
              </p:grpSpPr>
              <p:sp>
                <p:nvSpPr>
                  <p:cNvPr id="114748" name="Freeform 60"/>
                  <p:cNvSpPr>
                    <a:spLocks/>
                  </p:cNvSpPr>
                  <p:nvPr/>
                </p:nvSpPr>
                <p:spPr bwMode="hidden">
                  <a:xfrm rot="1277471" flipH="1">
                    <a:off x="1231" y="1237"/>
                    <a:ext cx="1235"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49" name="Freeform 61"/>
                  <p:cNvSpPr>
                    <a:spLocks/>
                  </p:cNvSpPr>
                  <p:nvPr/>
                </p:nvSpPr>
                <p:spPr bwMode="hidden">
                  <a:xfrm rot="1277471" flipH="1">
                    <a:off x="615" y="898"/>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173107" name="Group 62"/>
                <p:cNvGrpSpPr>
                  <a:grpSpLocks/>
                </p:cNvGrpSpPr>
                <p:nvPr/>
              </p:nvGrpSpPr>
              <p:grpSpPr bwMode="auto">
                <a:xfrm>
                  <a:off x="3472" y="231"/>
                  <a:ext cx="693" cy="291"/>
                  <a:chOff x="3472" y="231"/>
                  <a:chExt cx="693" cy="291"/>
                </a:xfrm>
              </p:grpSpPr>
              <p:sp>
                <p:nvSpPr>
                  <p:cNvPr id="114751" name="Freeform 63"/>
                  <p:cNvSpPr>
                    <a:spLocks/>
                  </p:cNvSpPr>
                  <p:nvPr/>
                </p:nvSpPr>
                <p:spPr bwMode="hidden">
                  <a:xfrm rot="2028410" flipH="1">
                    <a:off x="3680" y="438"/>
                    <a:ext cx="484"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52" name="Freeform 64"/>
                  <p:cNvSpPr>
                    <a:spLocks/>
                  </p:cNvSpPr>
                  <p:nvPr/>
                </p:nvSpPr>
                <p:spPr bwMode="hidden">
                  <a:xfrm rot="2028410" flipH="1">
                    <a:off x="3472" y="230"/>
                    <a:ext cx="260"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173108" name="Group 65"/>
                <p:cNvGrpSpPr>
                  <a:grpSpLocks/>
                </p:cNvGrpSpPr>
                <p:nvPr/>
              </p:nvGrpSpPr>
              <p:grpSpPr bwMode="auto">
                <a:xfrm>
                  <a:off x="3554" y="118"/>
                  <a:ext cx="664" cy="349"/>
                  <a:chOff x="3554" y="118"/>
                  <a:chExt cx="664" cy="349"/>
                </a:xfrm>
              </p:grpSpPr>
              <p:sp>
                <p:nvSpPr>
                  <p:cNvPr id="114754" name="Freeform 66"/>
                  <p:cNvSpPr>
                    <a:spLocks/>
                  </p:cNvSpPr>
                  <p:nvPr/>
                </p:nvSpPr>
                <p:spPr bwMode="hidden">
                  <a:xfrm rot="2664424" flipH="1">
                    <a:off x="3728" y="383"/>
                    <a:ext cx="490"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55" name="Freeform 67"/>
                  <p:cNvSpPr>
                    <a:spLocks/>
                  </p:cNvSpPr>
                  <p:nvPr/>
                </p:nvSpPr>
                <p:spPr bwMode="hidden">
                  <a:xfrm rot="2664424" flipH="1">
                    <a:off x="3554" y="118"/>
                    <a:ext cx="263"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173109" name="Group 68"/>
                <p:cNvGrpSpPr>
                  <a:grpSpLocks/>
                </p:cNvGrpSpPr>
                <p:nvPr/>
              </p:nvGrpSpPr>
              <p:grpSpPr bwMode="auto">
                <a:xfrm>
                  <a:off x="3784" y="30"/>
                  <a:ext cx="305" cy="593"/>
                  <a:chOff x="1633" y="104"/>
                  <a:chExt cx="778" cy="1512"/>
                </a:xfrm>
              </p:grpSpPr>
              <p:sp>
                <p:nvSpPr>
                  <p:cNvPr id="114757" name="Freeform 69"/>
                  <p:cNvSpPr>
                    <a:spLocks/>
                  </p:cNvSpPr>
                  <p:nvPr/>
                </p:nvSpPr>
                <p:spPr bwMode="hidden">
                  <a:xfrm rot="3473776" flipH="1">
                    <a:off x="1752" y="958"/>
                    <a:ext cx="1101" cy="21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58" name="Freeform 70"/>
                  <p:cNvSpPr>
                    <a:spLocks/>
                  </p:cNvSpPr>
                  <p:nvPr/>
                </p:nvSpPr>
                <p:spPr bwMode="hidden">
                  <a:xfrm rot="3473776" flipH="1">
                    <a:off x="1505" y="231"/>
                    <a:ext cx="591"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173110" name="Group 71"/>
                <p:cNvGrpSpPr>
                  <a:grpSpLocks/>
                </p:cNvGrpSpPr>
                <p:nvPr/>
              </p:nvGrpSpPr>
              <p:grpSpPr bwMode="auto">
                <a:xfrm>
                  <a:off x="3903" y="0"/>
                  <a:ext cx="248" cy="601"/>
                  <a:chOff x="1935" y="28"/>
                  <a:chExt cx="634" cy="1534"/>
                </a:xfrm>
              </p:grpSpPr>
              <p:sp>
                <p:nvSpPr>
                  <p:cNvPr id="114760" name="Freeform 72"/>
                  <p:cNvSpPr>
                    <a:spLocks/>
                  </p:cNvSpPr>
                  <p:nvPr/>
                </p:nvSpPr>
                <p:spPr bwMode="hidden">
                  <a:xfrm rot="4126480" flipH="1">
                    <a:off x="1932" y="924"/>
                    <a:ext cx="1059"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61" name="Freeform 73"/>
                  <p:cNvSpPr>
                    <a:spLocks/>
                  </p:cNvSpPr>
                  <p:nvPr/>
                </p:nvSpPr>
                <p:spPr bwMode="hidden">
                  <a:xfrm rot="4126480" flipH="1">
                    <a:off x="1820"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173111" name="Group 74"/>
                <p:cNvGrpSpPr>
                  <a:grpSpLocks/>
                </p:cNvGrpSpPr>
                <p:nvPr/>
              </p:nvGrpSpPr>
              <p:grpSpPr bwMode="auto">
                <a:xfrm>
                  <a:off x="4251" y="252"/>
                  <a:ext cx="723" cy="222"/>
                  <a:chOff x="2822" y="672"/>
                  <a:chExt cx="1845" cy="566"/>
                </a:xfrm>
              </p:grpSpPr>
              <p:sp>
                <p:nvSpPr>
                  <p:cNvPr id="114763" name="Freeform 75"/>
                  <p:cNvSpPr>
                    <a:spLocks/>
                  </p:cNvSpPr>
                  <p:nvPr/>
                </p:nvSpPr>
                <p:spPr bwMode="hidden">
                  <a:xfrm rot="-1325434">
                    <a:off x="2820" y="1022"/>
                    <a:ext cx="1232"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64" name="Freeform 76"/>
                  <p:cNvSpPr>
                    <a:spLocks/>
                  </p:cNvSpPr>
                  <p:nvPr/>
                </p:nvSpPr>
                <p:spPr bwMode="hidden">
                  <a:xfrm rot="-1325434">
                    <a:off x="4003" y="673"/>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73112" name="Group 77"/>
                <p:cNvGrpSpPr>
                  <a:grpSpLocks/>
                </p:cNvGrpSpPr>
                <p:nvPr/>
              </p:nvGrpSpPr>
              <p:grpSpPr bwMode="auto">
                <a:xfrm>
                  <a:off x="4196" y="163"/>
                  <a:ext cx="699" cy="282"/>
                  <a:chOff x="2683" y="445"/>
                  <a:chExt cx="1781" cy="717"/>
                </a:xfrm>
              </p:grpSpPr>
              <p:sp>
                <p:nvSpPr>
                  <p:cNvPr id="114766" name="Freeform 78"/>
                  <p:cNvSpPr>
                    <a:spLocks/>
                  </p:cNvSpPr>
                  <p:nvPr/>
                </p:nvSpPr>
                <p:spPr bwMode="hidden">
                  <a:xfrm rot="-1921064">
                    <a:off x="2682" y="946"/>
                    <a:ext cx="1233"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67" name="Freeform 79"/>
                  <p:cNvSpPr>
                    <a:spLocks/>
                  </p:cNvSpPr>
                  <p:nvPr/>
                </p:nvSpPr>
                <p:spPr bwMode="hidden">
                  <a:xfrm rot="-1921064">
                    <a:off x="3801" y="444"/>
                    <a:ext cx="661"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sp>
              <p:nvSpPr>
                <p:cNvPr id="114768" name="Freeform 80"/>
                <p:cNvSpPr>
                  <a:spLocks/>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pPr>
                    <a:defRPr/>
                  </a:pPr>
                  <a:endParaRPr lang="en-US"/>
                </a:p>
              </p:txBody>
            </p:sp>
            <p:sp>
              <p:nvSpPr>
                <p:cNvPr id="114769" name="Freeform 81"/>
                <p:cNvSpPr>
                  <a:spLocks/>
                </p:cNvSpPr>
                <p:nvPr/>
              </p:nvSpPr>
              <p:spPr bwMode="hidden">
                <a:xfrm rot="4578755" flipH="1">
                  <a:off x="3977" y="77"/>
                  <a:ext cx="216" cy="9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nvGrpSpPr>
                <p:cNvPr id="173115" name="Group 82"/>
                <p:cNvGrpSpPr>
                  <a:grpSpLocks/>
                </p:cNvGrpSpPr>
                <p:nvPr/>
              </p:nvGrpSpPr>
              <p:grpSpPr bwMode="auto">
                <a:xfrm>
                  <a:off x="4242" y="5"/>
                  <a:ext cx="251" cy="596"/>
                  <a:chOff x="2800" y="41"/>
                  <a:chExt cx="640" cy="1520"/>
                </a:xfrm>
              </p:grpSpPr>
              <p:sp>
                <p:nvSpPr>
                  <p:cNvPr id="114771" name="Freeform 83"/>
                  <p:cNvSpPr>
                    <a:spLocks/>
                  </p:cNvSpPr>
                  <p:nvPr/>
                </p:nvSpPr>
                <p:spPr bwMode="hidden">
                  <a:xfrm rot="-3857755">
                    <a:off x="2362" y="936"/>
                    <a:ext cx="1061" cy="1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72" name="Freeform 84"/>
                  <p:cNvSpPr>
                    <a:spLocks/>
                  </p:cNvSpPr>
                  <p:nvPr/>
                </p:nvSpPr>
                <p:spPr bwMode="hidden">
                  <a:xfrm rot="-3857755">
                    <a:off x="3011" y="181"/>
                    <a:ext cx="569" cy="2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73116" name="Group 85"/>
                <p:cNvGrpSpPr>
                  <a:grpSpLocks/>
                </p:cNvGrpSpPr>
                <p:nvPr/>
              </p:nvGrpSpPr>
              <p:grpSpPr bwMode="auto">
                <a:xfrm>
                  <a:off x="4295" y="53"/>
                  <a:ext cx="398" cy="574"/>
                  <a:chOff x="2934" y="163"/>
                  <a:chExt cx="1017" cy="1464"/>
                </a:xfrm>
              </p:grpSpPr>
              <p:sp>
                <p:nvSpPr>
                  <p:cNvPr id="114774" name="Freeform 86"/>
                  <p:cNvSpPr>
                    <a:spLocks/>
                  </p:cNvSpPr>
                  <p:nvPr/>
                </p:nvSpPr>
                <p:spPr bwMode="hidden">
                  <a:xfrm rot="-2777260">
                    <a:off x="2493" y="915"/>
                    <a:ext cx="1154"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75" name="Freeform 87"/>
                  <p:cNvSpPr>
                    <a:spLocks/>
                  </p:cNvSpPr>
                  <p:nvPr/>
                </p:nvSpPr>
                <p:spPr bwMode="hidden">
                  <a:xfrm rot="-2777260">
                    <a:off x="3431" y="262"/>
                    <a:ext cx="619" cy="42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73117" name="Group 88"/>
                <p:cNvGrpSpPr>
                  <a:grpSpLocks/>
                </p:cNvGrpSpPr>
                <p:nvPr/>
              </p:nvGrpSpPr>
              <p:grpSpPr bwMode="auto">
                <a:xfrm>
                  <a:off x="4215" y="2"/>
                  <a:ext cx="95" cy="567"/>
                  <a:chOff x="2730" y="32"/>
                  <a:chExt cx="243" cy="1448"/>
                </a:xfrm>
              </p:grpSpPr>
              <p:sp>
                <p:nvSpPr>
                  <p:cNvPr id="114777" name="Freeform 89"/>
                  <p:cNvSpPr>
                    <a:spLocks/>
                  </p:cNvSpPr>
                  <p:nvPr/>
                </p:nvSpPr>
                <p:spPr bwMode="hidden">
                  <a:xfrm rot="-4903748">
                    <a:off x="2297" y="959"/>
                    <a:ext cx="954" cy="8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78" name="Freeform 90"/>
                  <p:cNvSpPr>
                    <a:spLocks/>
                  </p:cNvSpPr>
                  <p:nvPr/>
                </p:nvSpPr>
                <p:spPr bwMode="hidden">
                  <a:xfrm rot="-4903748">
                    <a:off x="2650" y="222"/>
                    <a:ext cx="511" cy="13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73118" name="Group 91"/>
                <p:cNvGrpSpPr>
                  <a:grpSpLocks/>
                </p:cNvGrpSpPr>
                <p:nvPr/>
              </p:nvGrpSpPr>
              <p:grpSpPr bwMode="auto">
                <a:xfrm>
                  <a:off x="3514" y="683"/>
                  <a:ext cx="425" cy="960"/>
                  <a:chOff x="943" y="1769"/>
                  <a:chExt cx="1085" cy="2450"/>
                </a:xfrm>
              </p:grpSpPr>
              <p:sp>
                <p:nvSpPr>
                  <p:cNvPr id="114780" name="Freeform 92"/>
                  <p:cNvSpPr>
                    <a:spLocks/>
                  </p:cNvSpPr>
                  <p:nvPr/>
                </p:nvSpPr>
                <p:spPr bwMode="hidden">
                  <a:xfrm rot="18335692" flipH="1">
                    <a:off x="1009" y="2474"/>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81" name="Freeform 93"/>
                  <p:cNvSpPr>
                    <a:spLocks/>
                  </p:cNvSpPr>
                  <p:nvPr/>
                </p:nvSpPr>
                <p:spPr bwMode="hidden">
                  <a:xfrm rot="18335692" flipH="1">
                    <a:off x="725" y="3509"/>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73119" name="Group 94"/>
                <p:cNvGrpSpPr>
                  <a:grpSpLocks/>
                </p:cNvGrpSpPr>
                <p:nvPr/>
              </p:nvGrpSpPr>
              <p:grpSpPr bwMode="auto">
                <a:xfrm>
                  <a:off x="3715" y="748"/>
                  <a:ext cx="300" cy="930"/>
                  <a:chOff x="1455" y="1936"/>
                  <a:chExt cx="766" cy="2373"/>
                </a:xfrm>
              </p:grpSpPr>
              <p:sp>
                <p:nvSpPr>
                  <p:cNvPr id="114783" name="Freeform 95"/>
                  <p:cNvSpPr>
                    <a:spLocks/>
                  </p:cNvSpPr>
                  <p:nvPr/>
                </p:nvSpPr>
                <p:spPr bwMode="hidden">
                  <a:xfrm rot="17542885" flipH="1">
                    <a:off x="1268" y="2577"/>
                    <a:ext cx="159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84" name="Freeform 96"/>
                  <p:cNvSpPr>
                    <a:spLocks/>
                  </p:cNvSpPr>
                  <p:nvPr/>
                </p:nvSpPr>
                <p:spPr bwMode="hidden">
                  <a:xfrm rot="17542885" flipH="1">
                    <a:off x="1274" y="3635"/>
                    <a:ext cx="854"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73120" name="Group 97"/>
                <p:cNvGrpSpPr>
                  <a:grpSpLocks/>
                </p:cNvGrpSpPr>
                <p:nvPr/>
              </p:nvGrpSpPr>
              <p:grpSpPr bwMode="auto">
                <a:xfrm rot="88588">
                  <a:off x="3923" y="769"/>
                  <a:ext cx="180" cy="913"/>
                  <a:chOff x="1956" y="1990"/>
                  <a:chExt cx="492" cy="2604"/>
                </a:xfrm>
              </p:grpSpPr>
              <p:sp>
                <p:nvSpPr>
                  <p:cNvPr id="114786" name="Freeform 98"/>
                  <p:cNvSpPr>
                    <a:spLocks/>
                  </p:cNvSpPr>
                  <p:nvPr/>
                </p:nvSpPr>
                <p:spPr bwMode="hidden">
                  <a:xfrm rot="16782062" flipH="1">
                    <a:off x="1438" y="2692"/>
                    <a:ext cx="1712" cy="30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787" name="Freeform 99"/>
                  <p:cNvSpPr>
                    <a:spLocks/>
                  </p:cNvSpPr>
                  <p:nvPr/>
                </p:nvSpPr>
                <p:spPr bwMode="hidden">
                  <a:xfrm rot="16782062" flipH="1">
                    <a:off x="1730" y="3897"/>
                    <a:ext cx="917" cy="47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73121" name="Group 100"/>
                <p:cNvGrpSpPr>
                  <a:grpSpLocks/>
                </p:cNvGrpSpPr>
                <p:nvPr/>
              </p:nvGrpSpPr>
              <p:grpSpPr bwMode="auto">
                <a:xfrm>
                  <a:off x="4451" y="662"/>
                  <a:ext cx="442" cy="951"/>
                  <a:chOff x="3334" y="1717"/>
                  <a:chExt cx="1125" cy="2426"/>
                </a:xfrm>
              </p:grpSpPr>
              <p:sp>
                <p:nvSpPr>
                  <p:cNvPr id="114789" name="Freeform 101"/>
                  <p:cNvSpPr>
                    <a:spLocks/>
                  </p:cNvSpPr>
                  <p:nvPr/>
                </p:nvSpPr>
                <p:spPr bwMode="hidden">
                  <a:xfrm rot="3144576">
                    <a:off x="2627" y="2423"/>
                    <a:ext cx="1723"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114790" name="Freeform 102"/>
                  <p:cNvSpPr>
                    <a:spLocks/>
                  </p:cNvSpPr>
                  <p:nvPr/>
                </p:nvSpPr>
                <p:spPr bwMode="hidden">
                  <a:xfrm rot="3144576">
                    <a:off x="3752" y="3435"/>
                    <a:ext cx="925" cy="49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73122" name="Group 103"/>
                <p:cNvGrpSpPr>
                  <a:grpSpLocks/>
                </p:cNvGrpSpPr>
                <p:nvPr/>
              </p:nvGrpSpPr>
              <p:grpSpPr bwMode="auto">
                <a:xfrm>
                  <a:off x="4391" y="721"/>
                  <a:ext cx="347" cy="951"/>
                  <a:chOff x="3181" y="1866"/>
                  <a:chExt cx="883" cy="2426"/>
                </a:xfrm>
              </p:grpSpPr>
              <p:sp>
                <p:nvSpPr>
                  <p:cNvPr id="114792" name="Freeform 104"/>
                  <p:cNvSpPr>
                    <a:spLocks/>
                  </p:cNvSpPr>
                  <p:nvPr/>
                </p:nvSpPr>
                <p:spPr bwMode="hidden">
                  <a:xfrm rot="3745735">
                    <a:off x="2506" y="2539"/>
                    <a:ext cx="1649"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114793" name="Freeform 105"/>
                  <p:cNvSpPr>
                    <a:spLocks/>
                  </p:cNvSpPr>
                  <p:nvPr/>
                </p:nvSpPr>
                <p:spPr bwMode="hidden">
                  <a:xfrm rot="3745735">
                    <a:off x="3387" y="3613"/>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73123" name="Group 106"/>
                <p:cNvGrpSpPr>
                  <a:grpSpLocks/>
                </p:cNvGrpSpPr>
                <p:nvPr/>
              </p:nvGrpSpPr>
              <p:grpSpPr bwMode="auto">
                <a:xfrm>
                  <a:off x="4323" y="767"/>
                  <a:ext cx="243" cy="935"/>
                  <a:chOff x="3006" y="1983"/>
                  <a:chExt cx="619" cy="2386"/>
                </a:xfrm>
              </p:grpSpPr>
              <p:sp>
                <p:nvSpPr>
                  <p:cNvPr id="114795" name="Freeform 107"/>
                  <p:cNvSpPr>
                    <a:spLocks/>
                  </p:cNvSpPr>
                  <p:nvPr/>
                </p:nvSpPr>
                <p:spPr bwMode="hidden">
                  <a:xfrm rot="4286818">
                    <a:off x="2328" y="2659"/>
                    <a:ext cx="1600" cy="24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114796" name="Freeform 108"/>
                  <p:cNvSpPr>
                    <a:spLocks/>
                  </p:cNvSpPr>
                  <p:nvPr/>
                </p:nvSpPr>
                <p:spPr bwMode="hidden">
                  <a:xfrm rot="4286818">
                    <a:off x="3001" y="3744"/>
                    <a:ext cx="86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p>
                </p:txBody>
              </p:sp>
            </p:grpSp>
            <p:grpSp>
              <p:nvGrpSpPr>
                <p:cNvPr id="173124" name="Group 109"/>
                <p:cNvGrpSpPr>
                  <a:grpSpLocks/>
                </p:cNvGrpSpPr>
                <p:nvPr/>
              </p:nvGrpSpPr>
              <p:grpSpPr bwMode="auto">
                <a:xfrm>
                  <a:off x="4249" y="813"/>
                  <a:ext cx="159" cy="870"/>
                  <a:chOff x="2819" y="2101"/>
                  <a:chExt cx="405" cy="2219"/>
                </a:xfrm>
              </p:grpSpPr>
              <p:sp>
                <p:nvSpPr>
                  <p:cNvPr id="114798" name="Freeform 110"/>
                  <p:cNvSpPr>
                    <a:spLocks/>
                  </p:cNvSpPr>
                  <p:nvPr/>
                </p:nvSpPr>
                <p:spPr bwMode="hidden">
                  <a:xfrm rot="4898956">
                    <a:off x="2208" y="2711"/>
                    <a:ext cx="1469" cy="2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114799" name="Freeform 111"/>
                  <p:cNvSpPr>
                    <a:spLocks/>
                  </p:cNvSpPr>
                  <p:nvPr/>
                </p:nvSpPr>
                <p:spPr bwMode="hidden">
                  <a:xfrm rot="4898956">
                    <a:off x="2637" y="3730"/>
                    <a:ext cx="78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p>
                </p:txBody>
              </p:sp>
            </p:grpSp>
            <p:grpSp>
              <p:nvGrpSpPr>
                <p:cNvPr id="173125" name="Group 112"/>
                <p:cNvGrpSpPr>
                  <a:grpSpLocks/>
                </p:cNvGrpSpPr>
                <p:nvPr/>
              </p:nvGrpSpPr>
              <p:grpSpPr bwMode="auto">
                <a:xfrm>
                  <a:off x="4045" y="826"/>
                  <a:ext cx="167" cy="857"/>
                  <a:chOff x="2287" y="2135"/>
                  <a:chExt cx="426" cy="2185"/>
                </a:xfrm>
              </p:grpSpPr>
              <p:sp>
                <p:nvSpPr>
                  <p:cNvPr id="114801" name="Freeform 113"/>
                  <p:cNvSpPr>
                    <a:spLocks/>
                  </p:cNvSpPr>
                  <p:nvPr/>
                </p:nvSpPr>
                <p:spPr bwMode="hidden">
                  <a:xfrm rot="5755659">
                    <a:off x="1902" y="2759"/>
                    <a:ext cx="1435" cy="1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pPr>
                      <a:defRPr/>
                    </a:pPr>
                    <a:endParaRPr lang="en-US"/>
                  </a:p>
                </p:txBody>
              </p:sp>
              <p:sp>
                <p:nvSpPr>
                  <p:cNvPr id="114802" name="Freeform 114"/>
                  <p:cNvSpPr>
                    <a:spLocks/>
                  </p:cNvSpPr>
                  <p:nvPr/>
                </p:nvSpPr>
                <p:spPr bwMode="hidden">
                  <a:xfrm rot="5755659">
                    <a:off x="2050" y="3786"/>
                    <a:ext cx="770" cy="29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p>
                </p:txBody>
              </p:sp>
            </p:grpSp>
          </p:grpSp>
          <p:sp>
            <p:nvSpPr>
              <p:cNvPr id="114803" name="Freeform 115"/>
              <p:cNvSpPr>
                <a:spLocks/>
              </p:cNvSpPr>
              <p:nvPr/>
            </p:nvSpPr>
            <p:spPr bwMode="hidden">
              <a:xfrm flipH="1">
                <a:off x="3873" y="934"/>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p>
            </p:txBody>
          </p:sp>
          <p:sp>
            <p:nvSpPr>
              <p:cNvPr id="114804" name="Arc 116"/>
              <p:cNvSpPr>
                <a:spLocks/>
              </p:cNvSpPr>
              <p:nvPr/>
            </p:nvSpPr>
            <p:spPr bwMode="hidden">
              <a:xfrm flipH="1">
                <a:off x="3527" y="725"/>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pPr>
                  <a:defRPr/>
                </a:pPr>
                <a:endParaRPr lang="en-US"/>
              </a:p>
            </p:txBody>
          </p:sp>
          <p:sp>
            <p:nvSpPr>
              <p:cNvPr id="114805"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pPr>
                  <a:defRPr/>
                </a:pPr>
                <a:endParaRPr lang="en-US"/>
              </a:p>
            </p:txBody>
          </p:sp>
          <p:sp>
            <p:nvSpPr>
              <p:cNvPr id="114806" name="Arc 118"/>
              <p:cNvSpPr>
                <a:spLocks/>
              </p:cNvSpPr>
              <p:nvPr/>
            </p:nvSpPr>
            <p:spPr bwMode="hidden">
              <a:xfrm flipH="1">
                <a:off x="3612" y="580"/>
                <a:ext cx="486"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pPr>
                  <a:defRPr/>
                </a:pPr>
                <a:endParaRPr lang="en-US"/>
              </a:p>
            </p:txBody>
          </p:sp>
          <p:sp>
            <p:nvSpPr>
              <p:cNvPr id="114807" name="Arc 119"/>
              <p:cNvSpPr>
                <a:spLocks/>
              </p:cNvSpPr>
              <p:nvPr/>
            </p:nvSpPr>
            <p:spPr bwMode="hidden">
              <a:xfrm flipH="1">
                <a:off x="3267" y="628"/>
                <a:ext cx="791" cy="931"/>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pPr>
                  <a:defRPr/>
                </a:pPr>
                <a:endParaRPr lang="en-US"/>
              </a:p>
            </p:txBody>
          </p:sp>
          <p:sp>
            <p:nvSpPr>
              <p:cNvPr id="114808"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pPr>
                  <a:defRPr/>
                </a:pPr>
                <a:endParaRPr lang="en-US"/>
              </a:p>
            </p:txBody>
          </p:sp>
          <p:sp>
            <p:nvSpPr>
              <p:cNvPr id="114809"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en-US"/>
              </a:p>
            </p:txBody>
          </p:sp>
          <p:sp>
            <p:nvSpPr>
              <p:cNvPr id="114810" name="Arc 122"/>
              <p:cNvSpPr>
                <a:spLocks/>
              </p:cNvSpPr>
              <p:nvPr/>
            </p:nvSpPr>
            <p:spPr bwMode="hidden">
              <a:xfrm>
                <a:off x="4269" y="585"/>
                <a:ext cx="393"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pPr>
                  <a:defRPr/>
                </a:pPr>
                <a:endParaRPr lang="en-US"/>
              </a:p>
            </p:txBody>
          </p:sp>
          <p:sp>
            <p:nvSpPr>
              <p:cNvPr id="114811" name="Arc 123"/>
              <p:cNvSpPr>
                <a:spLocks/>
              </p:cNvSpPr>
              <p:nvPr/>
            </p:nvSpPr>
            <p:spPr bwMode="hidden">
              <a:xfrm>
                <a:off x="4302"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en-US"/>
              </a:p>
            </p:txBody>
          </p:sp>
          <p:sp>
            <p:nvSpPr>
              <p:cNvPr id="114812" name="Freeform 124"/>
              <p:cNvSpPr>
                <a:spLocks/>
              </p:cNvSpPr>
              <p:nvPr/>
            </p:nvSpPr>
            <p:spPr bwMode="hidden">
              <a:xfrm>
                <a:off x="4410" y="1033"/>
                <a:ext cx="189"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p>
            </p:txBody>
          </p:sp>
          <p:sp>
            <p:nvSpPr>
              <p:cNvPr id="114813" name="Freeform 125"/>
              <p:cNvSpPr>
                <a:spLocks/>
              </p:cNvSpPr>
              <p:nvPr/>
            </p:nvSpPr>
            <p:spPr bwMode="hidden">
              <a:xfrm rot="19660755" flipV="1">
                <a:off x="4114" y="843"/>
                <a:ext cx="172" cy="32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p>
            </p:txBody>
          </p:sp>
          <p:sp>
            <p:nvSpPr>
              <p:cNvPr id="114814"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pPr>
                  <a:defRPr/>
                </a:pPr>
                <a:endParaRPr lang="en-US"/>
              </a:p>
            </p:txBody>
          </p:sp>
          <p:sp>
            <p:nvSpPr>
              <p:cNvPr id="114815" name="Arc 127"/>
              <p:cNvSpPr>
                <a:spLocks/>
              </p:cNvSpPr>
              <p:nvPr/>
            </p:nvSpPr>
            <p:spPr bwMode="hidden">
              <a:xfrm flipH="1">
                <a:off x="3426" y="122"/>
                <a:ext cx="724"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pPr>
                  <a:defRPr/>
                </a:pPr>
                <a:endParaRPr lang="en-US"/>
              </a:p>
            </p:txBody>
          </p:sp>
          <p:sp>
            <p:nvSpPr>
              <p:cNvPr id="114816" name="Arc 128"/>
              <p:cNvSpPr>
                <a:spLocks/>
              </p:cNvSpPr>
              <p:nvPr/>
            </p:nvSpPr>
            <p:spPr bwMode="hidden">
              <a:xfrm>
                <a:off x="4199" y="502"/>
                <a:ext cx="298" cy="903"/>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pPr>
                  <a:defRPr/>
                </a:pPr>
                <a:endParaRPr lang="en-US"/>
              </a:p>
            </p:txBody>
          </p:sp>
          <p:sp>
            <p:nvSpPr>
              <p:cNvPr id="114817" name="Freeform 129"/>
              <p:cNvSpPr>
                <a:spLocks/>
              </p:cNvSpPr>
              <p:nvPr/>
            </p:nvSpPr>
            <p:spPr bwMode="hidden">
              <a:xfrm flipH="1">
                <a:off x="3307" y="981"/>
                <a:ext cx="426"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114818" name="Freeform 130"/>
              <p:cNvSpPr>
                <a:spLocks/>
              </p:cNvSpPr>
              <p:nvPr/>
            </p:nvSpPr>
            <p:spPr bwMode="hidden">
              <a:xfrm flipH="1">
                <a:off x="3507" y="350"/>
                <a:ext cx="273"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114819" name="Freeform 131"/>
              <p:cNvSpPr>
                <a:spLocks/>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114820" name="Freeform 132"/>
              <p:cNvSpPr>
                <a:spLocks/>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p>
            </p:txBody>
          </p:sp>
          <p:sp>
            <p:nvSpPr>
              <p:cNvPr id="114821" name="Freeform 133"/>
              <p:cNvSpPr>
                <a:spLocks/>
              </p:cNvSpPr>
              <p:nvPr/>
            </p:nvSpPr>
            <p:spPr bwMode="hidden">
              <a:xfrm>
                <a:off x="4636" y="576"/>
                <a:ext cx="594" cy="41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114822" name="Freeform 134"/>
              <p:cNvSpPr>
                <a:spLocks/>
              </p:cNvSpPr>
              <p:nvPr/>
            </p:nvSpPr>
            <p:spPr bwMode="hidden">
              <a:xfrm>
                <a:off x="4658" y="132"/>
                <a:ext cx="260" cy="56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114823" name="Freeform 135"/>
              <p:cNvSpPr>
                <a:spLocks/>
              </p:cNvSpPr>
              <p:nvPr/>
            </p:nvSpPr>
            <p:spPr bwMode="hidden">
              <a:xfrm rot="20253369">
                <a:off x="4401" y="599"/>
                <a:ext cx="175"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p>
            </p:txBody>
          </p:sp>
          <p:sp>
            <p:nvSpPr>
              <p:cNvPr id="114824" name="Freeform 136"/>
              <p:cNvSpPr>
                <a:spLocks/>
              </p:cNvSpPr>
              <p:nvPr/>
            </p:nvSpPr>
            <p:spPr bwMode="hidden">
              <a:xfrm rot="1346631" flipH="1">
                <a:off x="3783" y="589"/>
                <a:ext cx="172" cy="33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p>
            </p:txBody>
          </p:sp>
        </p:grpSp>
      </p:grpSp>
      <p:sp>
        <p:nvSpPr>
          <p:cNvPr id="173059"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3060"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4827"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fld id="{987F9052-BE55-4200-A5CF-4F98C00B080F}" type="datetimeFigureOut">
              <a:rPr lang="en-US"/>
              <a:pPr>
                <a:defRPr/>
              </a:pPr>
              <a:t>12/30/2013</a:t>
            </a:fld>
            <a:endParaRPr lang="en-US"/>
          </a:p>
        </p:txBody>
      </p:sp>
      <p:sp>
        <p:nvSpPr>
          <p:cNvPr id="114828"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14829"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152567FB-ABD9-45E3-A825-4FF1B905AE2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55" r:id="rId1"/>
    <p:sldLayoutId id="2147483842" r:id="rId2"/>
    <p:sldLayoutId id="2147483841" r:id="rId3"/>
    <p:sldLayoutId id="2147483840" r:id="rId4"/>
    <p:sldLayoutId id="2147483839" r:id="rId5"/>
    <p:sldLayoutId id="2147483838" r:id="rId6"/>
    <p:sldLayoutId id="2147483837" r:id="rId7"/>
    <p:sldLayoutId id="2147483836" r:id="rId8"/>
    <p:sldLayoutId id="2147483835" r:id="rId9"/>
    <p:sldLayoutId id="2147483834" r:id="rId10"/>
    <p:sldLayoutId id="214748383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itchFamily="34" charset="0"/>
          <a:cs typeface="Arial" charset="0"/>
        </a:defRPr>
      </a:lvl2pPr>
      <a:lvl3pPr algn="l" rtl="0" eaLnBrk="0" fontAlgn="base" hangingPunct="0">
        <a:spcBef>
          <a:spcPct val="0"/>
        </a:spcBef>
        <a:spcAft>
          <a:spcPct val="0"/>
        </a:spcAft>
        <a:defRPr sz="4400">
          <a:solidFill>
            <a:schemeClr val="tx2"/>
          </a:solidFill>
          <a:latin typeface="Arial Black" pitchFamily="34" charset="0"/>
          <a:cs typeface="Arial" charset="0"/>
        </a:defRPr>
      </a:lvl3pPr>
      <a:lvl4pPr algn="l" rtl="0" eaLnBrk="0" fontAlgn="base" hangingPunct="0">
        <a:spcBef>
          <a:spcPct val="0"/>
        </a:spcBef>
        <a:spcAft>
          <a:spcPct val="0"/>
        </a:spcAft>
        <a:defRPr sz="4400">
          <a:solidFill>
            <a:schemeClr val="tx2"/>
          </a:solidFill>
          <a:latin typeface="Arial Black" pitchFamily="34" charset="0"/>
          <a:cs typeface="Arial" charset="0"/>
        </a:defRPr>
      </a:lvl4pPr>
      <a:lvl5pPr algn="l" rtl="0" eaLnBrk="0" fontAlgn="base" hangingPunct="0">
        <a:spcBef>
          <a:spcPct val="0"/>
        </a:spcBef>
        <a:spcAft>
          <a:spcPct val="0"/>
        </a:spcAft>
        <a:defRPr sz="4400">
          <a:solidFill>
            <a:schemeClr val="tx2"/>
          </a:solidFill>
          <a:latin typeface="Arial Black" pitchFamily="34" charset="0"/>
          <a:cs typeface="Arial" charset="0"/>
        </a:defRPr>
      </a:lvl5pPr>
      <a:lvl6pPr marL="457200" algn="l" rtl="0" fontAlgn="base">
        <a:spcBef>
          <a:spcPct val="0"/>
        </a:spcBef>
        <a:spcAft>
          <a:spcPct val="0"/>
        </a:spcAft>
        <a:defRPr sz="4400">
          <a:solidFill>
            <a:schemeClr val="tx2"/>
          </a:solidFill>
          <a:latin typeface="Arial Black" pitchFamily="34" charset="0"/>
          <a:cs typeface="Arial" charset="0"/>
        </a:defRPr>
      </a:lvl6pPr>
      <a:lvl7pPr marL="914400" algn="l" rtl="0" fontAlgn="base">
        <a:spcBef>
          <a:spcPct val="0"/>
        </a:spcBef>
        <a:spcAft>
          <a:spcPct val="0"/>
        </a:spcAft>
        <a:defRPr sz="4400">
          <a:solidFill>
            <a:schemeClr val="tx2"/>
          </a:solidFill>
          <a:latin typeface="Arial Black" pitchFamily="34" charset="0"/>
          <a:cs typeface="Arial" charset="0"/>
        </a:defRPr>
      </a:lvl7pPr>
      <a:lvl8pPr marL="1371600" algn="l" rtl="0" fontAlgn="base">
        <a:spcBef>
          <a:spcPct val="0"/>
        </a:spcBef>
        <a:spcAft>
          <a:spcPct val="0"/>
        </a:spcAft>
        <a:defRPr sz="4400">
          <a:solidFill>
            <a:schemeClr val="tx2"/>
          </a:solidFill>
          <a:latin typeface="Arial Black" pitchFamily="34" charset="0"/>
          <a:cs typeface="Arial" charset="0"/>
        </a:defRPr>
      </a:lvl8pPr>
      <a:lvl9pPr marL="1828800" algn="l" rtl="0" fontAlgn="base">
        <a:spcBef>
          <a:spcPct val="0"/>
        </a:spcBef>
        <a:spcAft>
          <a:spcPct val="0"/>
        </a:spcAft>
        <a:defRPr sz="4400">
          <a:solidFill>
            <a:schemeClr val="tx2"/>
          </a:solidFill>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Font typeface="Times New Roman" pitchFamily="18" charset="0"/>
        <a:buChar char="−"/>
        <a:defRPr sz="2000">
          <a:solidFill>
            <a:schemeClr val="tx1"/>
          </a:solidFill>
          <a:latin typeface="+mn-lt"/>
          <a:cs typeface="+mn-cs"/>
        </a:defRPr>
      </a:lvl4pPr>
      <a:lvl5pPr marL="2057400" indent="-228600" algn="l" rtl="0" eaLnBrk="0" fontAlgn="base" hangingPunct="0">
        <a:spcBef>
          <a:spcPct val="20000"/>
        </a:spcBef>
        <a:spcAft>
          <a:spcPct val="0"/>
        </a:spcAft>
        <a:buFont typeface="Times New Roman" pitchFamily="18" charset="0"/>
        <a:buChar char="–"/>
        <a:defRPr sz="2000">
          <a:solidFill>
            <a:schemeClr val="tx1"/>
          </a:solidFill>
          <a:latin typeface="+mn-lt"/>
          <a:cs typeface="+mn-cs"/>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cs typeface="+mn-cs"/>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cs typeface="+mn-cs"/>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cs typeface="+mn-cs"/>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3800475" y="1789113"/>
            <a:ext cx="5340350" cy="5056187"/>
            <a:chOff x="2394" y="1127"/>
            <a:chExt cx="3364" cy="3185"/>
          </a:xfrm>
        </p:grpSpPr>
        <p:sp>
          <p:nvSpPr>
            <p:cNvPr id="57347"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7348"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57349"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7350"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7351"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7352"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7353"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7354"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7355"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7356"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7357"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7358"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p>
          </p:txBody>
        </p:sp>
        <p:sp>
          <p:nvSpPr>
            <p:cNvPr id="57359"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57360"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7361"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7362"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7363"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7364"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7365"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7366"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7367"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57368"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7369"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7370"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7371"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p>
          </p:txBody>
        </p:sp>
        <p:sp>
          <p:nvSpPr>
            <p:cNvPr id="57372"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57373"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p>
          </p:txBody>
        </p:sp>
        <p:sp>
          <p:nvSpPr>
            <p:cNvPr id="57374"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7375"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7376"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p>
          </p:txBody>
        </p:sp>
        <p:sp>
          <p:nvSpPr>
            <p:cNvPr id="57377"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7378"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57379"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57380"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grpSp>
      <p:sp>
        <p:nvSpPr>
          <p:cNvPr id="57381"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7382"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7383"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fld id="{7FB32DCE-971C-4E86-86A8-AB20152CB843}" type="datetimeFigureOut">
              <a:rPr lang="en-US"/>
              <a:pPr>
                <a:defRPr/>
              </a:pPr>
              <a:t>12/30/2013</a:t>
            </a:fld>
            <a:endParaRPr lang="en-US"/>
          </a:p>
        </p:txBody>
      </p:sp>
      <p:sp>
        <p:nvSpPr>
          <p:cNvPr id="57384"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endParaRPr lang="en-US"/>
          </a:p>
        </p:txBody>
      </p:sp>
      <p:sp>
        <p:nvSpPr>
          <p:cNvPr id="57385"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a:defRPr/>
            </a:pPr>
            <a:fld id="{BD3AABC1-475C-4ABE-8A32-6C3C3857FB4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43" r:id="rId1"/>
    <p:sldLayoutId id="2147483711" r:id="rId2"/>
    <p:sldLayoutId id="2147483710" r:id="rId3"/>
    <p:sldLayoutId id="2147483709" r:id="rId4"/>
    <p:sldLayoutId id="2147483708" r:id="rId5"/>
    <p:sldLayoutId id="2147483707" r:id="rId6"/>
    <p:sldLayoutId id="2147483706" r:id="rId7"/>
    <p:sldLayoutId id="2147483705" r:id="rId8"/>
    <p:sldLayoutId id="2147483704" r:id="rId9"/>
    <p:sldLayoutId id="2147483703" r:id="rId10"/>
    <p:sldLayoutId id="214748370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0419"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4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fld id="{98AB637E-A34F-404D-B373-1D1B78DF3339}" type="datetimeFigureOut">
              <a:rPr lang="en-US"/>
              <a:pPr>
                <a:defRPr/>
              </a:pPr>
              <a:t>12/30/2013</a:t>
            </a:fld>
            <a:endParaRPr lang="en-US"/>
          </a:p>
        </p:txBody>
      </p:sp>
      <p:sp>
        <p:nvSpPr>
          <p:cNvPr id="604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en-US"/>
          </a:p>
        </p:txBody>
      </p:sp>
      <p:sp>
        <p:nvSpPr>
          <p:cNvPr id="604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F0661C47-734F-4410-91E3-3DD1002706D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44" r:id="rId1"/>
    <p:sldLayoutId id="2147483721" r:id="rId2"/>
    <p:sldLayoutId id="2147483720" r:id="rId3"/>
    <p:sldLayoutId id="2147483719" r:id="rId4"/>
    <p:sldLayoutId id="2147483718" r:id="rId5"/>
    <p:sldLayoutId id="2147483717" r:id="rId6"/>
    <p:sldLayoutId id="2147483716" r:id="rId7"/>
    <p:sldLayoutId id="2147483715" r:id="rId8"/>
    <p:sldLayoutId id="2147483714" r:id="rId9"/>
    <p:sldLayoutId id="2147483713" r:id="rId10"/>
    <p:sldLayoutId id="2147483712"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37890" name="Group 2"/>
          <p:cNvGrpSpPr>
            <a:grpSpLocks/>
          </p:cNvGrpSpPr>
          <p:nvPr/>
        </p:nvGrpSpPr>
        <p:grpSpPr bwMode="auto">
          <a:xfrm>
            <a:off x="319088" y="1828800"/>
            <a:ext cx="8824912" cy="5029200"/>
            <a:chOff x="201" y="1152"/>
            <a:chExt cx="5559" cy="3168"/>
          </a:xfrm>
        </p:grpSpPr>
        <p:sp>
          <p:nvSpPr>
            <p:cNvPr id="65539"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US"/>
            </a:p>
          </p:txBody>
        </p:sp>
        <p:sp>
          <p:nvSpPr>
            <p:cNvPr id="65540"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en-US"/>
            </a:p>
          </p:txBody>
        </p:sp>
        <p:sp>
          <p:nvSpPr>
            <p:cNvPr id="65541"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en-US"/>
            </a:p>
          </p:txBody>
        </p:sp>
        <p:sp>
          <p:nvSpPr>
            <p:cNvPr id="65542"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65543"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65544"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65545"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65546"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grpSp>
      <p:sp>
        <p:nvSpPr>
          <p:cNvPr id="65547"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pPr>
              <a:defRPr/>
            </a:pPr>
            <a:fld id="{B756F311-7CA0-46D9-A453-183D5EAE4BA6}" type="datetimeFigureOut">
              <a:rPr lang="en-US"/>
              <a:pPr>
                <a:defRPr/>
              </a:pPr>
              <a:t>12/30/2013</a:t>
            </a:fld>
            <a:endParaRPr lang="en-US"/>
          </a:p>
        </p:txBody>
      </p:sp>
      <p:sp>
        <p:nvSpPr>
          <p:cNvPr id="65548"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en-US"/>
          </a:p>
        </p:txBody>
      </p:sp>
      <p:sp>
        <p:nvSpPr>
          <p:cNvPr id="65549"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pPr>
              <a:defRPr/>
            </a:pPr>
            <a:fld id="{B4EBA356-3A7D-45C2-833D-31DFD665D99D}" type="slidenum">
              <a:rPr lang="en-US"/>
              <a:pPr>
                <a:defRPr/>
              </a:pPr>
              <a:t>‹#›</a:t>
            </a:fld>
            <a:endParaRPr lang="en-US"/>
          </a:p>
        </p:txBody>
      </p:sp>
      <p:sp>
        <p:nvSpPr>
          <p:cNvPr id="65550"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5551"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45" r:id="rId1"/>
    <p:sldLayoutId id="2147483731" r:id="rId2"/>
    <p:sldLayoutId id="2147483730" r:id="rId3"/>
    <p:sldLayoutId id="2147483729" r:id="rId4"/>
    <p:sldLayoutId id="2147483728" r:id="rId5"/>
    <p:sldLayoutId id="2147483727" r:id="rId6"/>
    <p:sldLayoutId id="2147483726" r:id="rId7"/>
    <p:sldLayoutId id="2147483725" r:id="rId8"/>
    <p:sldLayoutId id="2147483724" r:id="rId9"/>
    <p:sldLayoutId id="2147483723" r:id="rId10"/>
    <p:sldLayoutId id="2147483722"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0178" name="Group 2"/>
          <p:cNvGrpSpPr>
            <a:grpSpLocks/>
          </p:cNvGrpSpPr>
          <p:nvPr/>
        </p:nvGrpSpPr>
        <p:grpSpPr bwMode="auto">
          <a:xfrm>
            <a:off x="0" y="0"/>
            <a:ext cx="9159875" cy="6870700"/>
            <a:chOff x="0" y="0"/>
            <a:chExt cx="5770" cy="4328"/>
          </a:xfrm>
        </p:grpSpPr>
        <p:sp>
          <p:nvSpPr>
            <p:cNvPr id="68611"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a:defRPr/>
              </a:pPr>
              <a:endParaRPr kumimoji="1" lang="en-US"/>
            </a:p>
          </p:txBody>
        </p:sp>
        <p:sp>
          <p:nvSpPr>
            <p:cNvPr id="68612"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a:defRPr/>
              </a:pPr>
              <a:endParaRPr kumimoji="1" lang="en-US"/>
            </a:p>
          </p:txBody>
        </p:sp>
        <p:sp>
          <p:nvSpPr>
            <p:cNvPr id="68613"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defRPr/>
              </a:pPr>
              <a:endParaRPr kumimoji="1" lang="en-US"/>
            </a:p>
          </p:txBody>
        </p:sp>
        <p:grpSp>
          <p:nvGrpSpPr>
            <p:cNvPr id="50187" name="Group 6"/>
            <p:cNvGrpSpPr>
              <a:grpSpLocks/>
            </p:cNvGrpSpPr>
            <p:nvPr/>
          </p:nvGrpSpPr>
          <p:grpSpPr bwMode="auto">
            <a:xfrm>
              <a:off x="4944" y="1"/>
              <a:ext cx="816" cy="3974"/>
              <a:chOff x="4944" y="1"/>
              <a:chExt cx="816" cy="3974"/>
            </a:xfrm>
          </p:grpSpPr>
          <p:grpSp>
            <p:nvGrpSpPr>
              <p:cNvPr id="50199" name="Group 7"/>
              <p:cNvGrpSpPr>
                <a:grpSpLocks/>
              </p:cNvGrpSpPr>
              <p:nvPr userDrawn="1"/>
            </p:nvGrpSpPr>
            <p:grpSpPr bwMode="auto">
              <a:xfrm>
                <a:off x="5280" y="1"/>
                <a:ext cx="480" cy="1430"/>
                <a:chOff x="5280" y="1"/>
                <a:chExt cx="480" cy="1430"/>
              </a:xfrm>
            </p:grpSpPr>
            <p:grpSp>
              <p:nvGrpSpPr>
                <p:cNvPr id="50220" name="Group 8"/>
                <p:cNvGrpSpPr>
                  <a:grpSpLocks/>
                </p:cNvGrpSpPr>
                <p:nvPr userDrawn="1"/>
              </p:nvGrpSpPr>
              <p:grpSpPr bwMode="auto">
                <a:xfrm rot="-5400000">
                  <a:off x="5484" y="0"/>
                  <a:ext cx="174" cy="176"/>
                  <a:chOff x="1657" y="323"/>
                  <a:chExt cx="1691" cy="2560"/>
                </a:xfrm>
              </p:grpSpPr>
              <p:grpSp>
                <p:nvGrpSpPr>
                  <p:cNvPr id="50229" name="Group 9"/>
                  <p:cNvGrpSpPr>
                    <a:grpSpLocks/>
                  </p:cNvGrpSpPr>
                  <p:nvPr/>
                </p:nvGrpSpPr>
                <p:grpSpPr bwMode="auto">
                  <a:xfrm>
                    <a:off x="1657" y="323"/>
                    <a:ext cx="1691" cy="2560"/>
                    <a:chOff x="1657" y="323"/>
                    <a:chExt cx="1691" cy="2560"/>
                  </a:xfrm>
                </p:grpSpPr>
                <p:sp>
                  <p:nvSpPr>
                    <p:cNvPr id="68618" name="Freeform 10"/>
                    <p:cNvSpPr>
                      <a:spLocks/>
                    </p:cNvSpPr>
                    <p:nvPr/>
                  </p:nvSpPr>
                  <p:spPr bwMode="auto">
                    <a:xfrm>
                      <a:off x="2123" y="323"/>
                      <a:ext cx="1234"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68619" name="Freeform 11"/>
                    <p:cNvSpPr>
                      <a:spLocks/>
                    </p:cNvSpPr>
                    <p:nvPr/>
                  </p:nvSpPr>
                  <p:spPr bwMode="auto">
                    <a:xfrm>
                      <a:off x="1667" y="381"/>
                      <a:ext cx="865" cy="2065"/>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grpSp>
              <p:sp>
                <p:nvSpPr>
                  <p:cNvPr id="68620" name="Oval 12"/>
                  <p:cNvSpPr>
                    <a:spLocks noChangeArrowheads="1"/>
                  </p:cNvSpPr>
                  <p:nvPr/>
                </p:nvSpPr>
                <p:spPr bwMode="auto">
                  <a:xfrm>
                    <a:off x="2396" y="1428"/>
                    <a:ext cx="175" cy="247"/>
                  </a:xfrm>
                  <a:prstGeom prst="ellipse">
                    <a:avLst/>
                  </a:prstGeom>
                  <a:solidFill>
                    <a:srgbClr val="E7D6B7"/>
                  </a:solidFill>
                  <a:ln w="9525">
                    <a:noFill/>
                    <a:round/>
                    <a:headEnd/>
                    <a:tailEnd/>
                  </a:ln>
                  <a:effectLst/>
                </p:spPr>
                <p:txBody>
                  <a:bodyPr wrap="none" anchor="ctr"/>
                  <a:lstStyle/>
                  <a:p>
                    <a:pPr>
                      <a:defRPr/>
                    </a:pPr>
                    <a:endParaRPr lang="en-US"/>
                  </a:p>
                </p:txBody>
              </p:sp>
              <p:sp>
                <p:nvSpPr>
                  <p:cNvPr id="68621" name="Freeform 13"/>
                  <p:cNvSpPr>
                    <a:spLocks/>
                  </p:cNvSpPr>
                  <p:nvPr/>
                </p:nvSpPr>
                <p:spPr bwMode="auto">
                  <a:xfrm>
                    <a:off x="2609" y="745"/>
                    <a:ext cx="262" cy="524"/>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68622" name="Freeform 14"/>
                  <p:cNvSpPr>
                    <a:spLocks/>
                  </p:cNvSpPr>
                  <p:nvPr/>
                </p:nvSpPr>
                <p:spPr bwMode="auto">
                  <a:xfrm>
                    <a:off x="2677" y="1588"/>
                    <a:ext cx="398" cy="349"/>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68623" name="Freeform 15"/>
                  <p:cNvSpPr>
                    <a:spLocks/>
                  </p:cNvSpPr>
                  <p:nvPr/>
                </p:nvSpPr>
                <p:spPr bwMode="auto">
                  <a:xfrm>
                    <a:off x="2425" y="1923"/>
                    <a:ext cx="146" cy="567"/>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68624" name="Freeform 16"/>
                  <p:cNvSpPr>
                    <a:spLocks/>
                  </p:cNvSpPr>
                  <p:nvPr/>
                </p:nvSpPr>
                <p:spPr bwMode="auto">
                  <a:xfrm>
                    <a:off x="1910" y="1588"/>
                    <a:ext cx="389" cy="247"/>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68625" name="Freeform 17"/>
                  <p:cNvSpPr>
                    <a:spLocks/>
                  </p:cNvSpPr>
                  <p:nvPr/>
                </p:nvSpPr>
                <p:spPr bwMode="auto">
                  <a:xfrm>
                    <a:off x="2094" y="934"/>
                    <a:ext cx="233" cy="378"/>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grpSp>
            <p:pic>
              <p:nvPicPr>
                <p:cNvPr id="50221" name="Picture 18"/>
                <p:cNvPicPr>
                  <a:picLocks noChangeAspect="1" noChangeArrowheads="1"/>
                </p:cNvPicPr>
                <p:nvPr userDrawn="1"/>
              </p:nvPicPr>
              <p:blipFill>
                <a:blip r:embed="rId13"/>
                <a:srcRect/>
                <a:stretch>
                  <a:fillRect/>
                </a:stretch>
              </p:blipFill>
              <p:spPr bwMode="auto">
                <a:xfrm>
                  <a:off x="5280" y="144"/>
                  <a:ext cx="186" cy="183"/>
                </a:xfrm>
                <a:prstGeom prst="rect">
                  <a:avLst/>
                </a:prstGeom>
                <a:noFill/>
                <a:ln w="9525">
                  <a:noFill/>
                  <a:miter lim="800000"/>
                  <a:headEnd/>
                  <a:tailEnd/>
                </a:ln>
              </p:spPr>
            </p:pic>
            <p:pic>
              <p:nvPicPr>
                <p:cNvPr id="50222" name="Picture 19"/>
                <p:cNvPicPr>
                  <a:picLocks noChangeAspect="1" noChangeArrowheads="1"/>
                </p:cNvPicPr>
                <p:nvPr userDrawn="1"/>
              </p:nvPicPr>
              <p:blipFill>
                <a:blip r:embed="rId13"/>
                <a:srcRect/>
                <a:stretch>
                  <a:fillRect/>
                </a:stretch>
              </p:blipFill>
              <p:spPr bwMode="auto">
                <a:xfrm>
                  <a:off x="5574" y="144"/>
                  <a:ext cx="186" cy="183"/>
                </a:xfrm>
                <a:prstGeom prst="rect">
                  <a:avLst/>
                </a:prstGeom>
                <a:noFill/>
                <a:ln w="9525">
                  <a:noFill/>
                  <a:miter lim="800000"/>
                  <a:headEnd/>
                  <a:tailEnd/>
                </a:ln>
              </p:spPr>
            </p:pic>
            <p:pic>
              <p:nvPicPr>
                <p:cNvPr id="50223" name="Picture 20"/>
                <p:cNvPicPr>
                  <a:picLocks noChangeAspect="1" noChangeArrowheads="1"/>
                </p:cNvPicPr>
                <p:nvPr userDrawn="1"/>
              </p:nvPicPr>
              <p:blipFill>
                <a:blip r:embed="rId13"/>
                <a:srcRect/>
                <a:stretch>
                  <a:fillRect/>
                </a:stretch>
              </p:blipFill>
              <p:spPr bwMode="auto">
                <a:xfrm>
                  <a:off x="5424" y="336"/>
                  <a:ext cx="186" cy="183"/>
                </a:xfrm>
                <a:prstGeom prst="rect">
                  <a:avLst/>
                </a:prstGeom>
                <a:noFill/>
                <a:ln w="9525">
                  <a:noFill/>
                  <a:miter lim="800000"/>
                  <a:headEnd/>
                  <a:tailEnd/>
                </a:ln>
              </p:spPr>
            </p:pic>
            <p:pic>
              <p:nvPicPr>
                <p:cNvPr id="50224" name="Picture 21"/>
                <p:cNvPicPr>
                  <a:picLocks noChangeAspect="1" noChangeArrowheads="1"/>
                </p:cNvPicPr>
                <p:nvPr userDrawn="1"/>
              </p:nvPicPr>
              <p:blipFill>
                <a:blip r:embed="rId13"/>
                <a:srcRect/>
                <a:stretch>
                  <a:fillRect/>
                </a:stretch>
              </p:blipFill>
              <p:spPr bwMode="auto">
                <a:xfrm>
                  <a:off x="5376" y="576"/>
                  <a:ext cx="186" cy="183"/>
                </a:xfrm>
                <a:prstGeom prst="rect">
                  <a:avLst/>
                </a:prstGeom>
                <a:noFill/>
                <a:ln w="9525">
                  <a:noFill/>
                  <a:miter lim="800000"/>
                  <a:headEnd/>
                  <a:tailEnd/>
                </a:ln>
              </p:spPr>
            </p:pic>
            <p:pic>
              <p:nvPicPr>
                <p:cNvPr id="50225" name="Picture 22"/>
                <p:cNvPicPr>
                  <a:picLocks noChangeAspect="1" noChangeArrowheads="1"/>
                </p:cNvPicPr>
                <p:nvPr userDrawn="1"/>
              </p:nvPicPr>
              <p:blipFill>
                <a:blip r:embed="rId13"/>
                <a:srcRect/>
                <a:stretch>
                  <a:fillRect/>
                </a:stretch>
              </p:blipFill>
              <p:spPr bwMode="auto">
                <a:xfrm>
                  <a:off x="5574" y="528"/>
                  <a:ext cx="186" cy="183"/>
                </a:xfrm>
                <a:prstGeom prst="rect">
                  <a:avLst/>
                </a:prstGeom>
                <a:noFill/>
                <a:ln w="9525">
                  <a:noFill/>
                  <a:miter lim="800000"/>
                  <a:headEnd/>
                  <a:tailEnd/>
                </a:ln>
              </p:spPr>
            </p:pic>
            <p:pic>
              <p:nvPicPr>
                <p:cNvPr id="50226" name="Picture 23"/>
                <p:cNvPicPr>
                  <a:picLocks noChangeAspect="1" noChangeArrowheads="1"/>
                </p:cNvPicPr>
                <p:nvPr userDrawn="1"/>
              </p:nvPicPr>
              <p:blipFill>
                <a:blip r:embed="rId13"/>
                <a:srcRect/>
                <a:stretch>
                  <a:fillRect/>
                </a:stretch>
              </p:blipFill>
              <p:spPr bwMode="auto">
                <a:xfrm>
                  <a:off x="5472" y="768"/>
                  <a:ext cx="186" cy="183"/>
                </a:xfrm>
                <a:prstGeom prst="rect">
                  <a:avLst/>
                </a:prstGeom>
                <a:noFill/>
                <a:ln w="9525">
                  <a:noFill/>
                  <a:miter lim="800000"/>
                  <a:headEnd/>
                  <a:tailEnd/>
                </a:ln>
              </p:spPr>
            </p:pic>
            <p:pic>
              <p:nvPicPr>
                <p:cNvPr id="50227" name="Picture 24"/>
                <p:cNvPicPr>
                  <a:picLocks noChangeAspect="1" noChangeArrowheads="1"/>
                </p:cNvPicPr>
                <p:nvPr userDrawn="1"/>
              </p:nvPicPr>
              <p:blipFill>
                <a:blip r:embed="rId13"/>
                <a:srcRect/>
                <a:stretch>
                  <a:fillRect/>
                </a:stretch>
              </p:blipFill>
              <p:spPr bwMode="auto">
                <a:xfrm>
                  <a:off x="5574" y="1008"/>
                  <a:ext cx="186" cy="183"/>
                </a:xfrm>
                <a:prstGeom prst="rect">
                  <a:avLst/>
                </a:prstGeom>
                <a:noFill/>
                <a:ln w="9525">
                  <a:noFill/>
                  <a:miter lim="800000"/>
                  <a:headEnd/>
                  <a:tailEnd/>
                </a:ln>
              </p:spPr>
            </p:pic>
            <p:pic>
              <p:nvPicPr>
                <p:cNvPr id="50228" name="Picture 25"/>
                <p:cNvPicPr>
                  <a:picLocks noChangeAspect="1" noChangeArrowheads="1"/>
                </p:cNvPicPr>
                <p:nvPr userDrawn="1"/>
              </p:nvPicPr>
              <p:blipFill>
                <a:blip r:embed="rId13"/>
                <a:srcRect/>
                <a:stretch>
                  <a:fillRect/>
                </a:stretch>
              </p:blipFill>
              <p:spPr bwMode="auto">
                <a:xfrm>
                  <a:off x="5574" y="1248"/>
                  <a:ext cx="186" cy="183"/>
                </a:xfrm>
                <a:prstGeom prst="rect">
                  <a:avLst/>
                </a:prstGeom>
                <a:noFill/>
                <a:ln w="9525">
                  <a:noFill/>
                  <a:miter lim="800000"/>
                  <a:headEnd/>
                  <a:tailEnd/>
                </a:ln>
              </p:spPr>
            </p:pic>
          </p:grpSp>
          <p:grpSp>
            <p:nvGrpSpPr>
              <p:cNvPr id="50200" name="Group 26"/>
              <p:cNvGrpSpPr>
                <a:grpSpLocks/>
              </p:cNvGrpSpPr>
              <p:nvPr userDrawn="1"/>
            </p:nvGrpSpPr>
            <p:grpSpPr bwMode="auto">
              <a:xfrm>
                <a:off x="4944" y="1008"/>
                <a:ext cx="522" cy="2967"/>
                <a:chOff x="4944" y="1008"/>
                <a:chExt cx="522" cy="2967"/>
              </a:xfrm>
            </p:grpSpPr>
            <p:pic>
              <p:nvPicPr>
                <p:cNvPr id="50201" name="Picture 27"/>
                <p:cNvPicPr>
                  <a:picLocks noChangeAspect="1" noChangeArrowheads="1"/>
                </p:cNvPicPr>
                <p:nvPr userDrawn="1"/>
              </p:nvPicPr>
              <p:blipFill>
                <a:blip r:embed="rId13"/>
                <a:srcRect/>
                <a:stretch>
                  <a:fillRect/>
                </a:stretch>
              </p:blipFill>
              <p:spPr bwMode="auto">
                <a:xfrm>
                  <a:off x="5136" y="1008"/>
                  <a:ext cx="186" cy="183"/>
                </a:xfrm>
                <a:prstGeom prst="rect">
                  <a:avLst/>
                </a:prstGeom>
                <a:noFill/>
                <a:ln w="9525">
                  <a:noFill/>
                  <a:miter lim="800000"/>
                  <a:headEnd/>
                  <a:tailEnd/>
                </a:ln>
              </p:spPr>
            </p:pic>
            <p:pic>
              <p:nvPicPr>
                <p:cNvPr id="50202" name="Picture 28"/>
                <p:cNvPicPr>
                  <a:picLocks noChangeAspect="1" noChangeArrowheads="1"/>
                </p:cNvPicPr>
                <p:nvPr userDrawn="1"/>
              </p:nvPicPr>
              <p:blipFill>
                <a:blip r:embed="rId13"/>
                <a:srcRect/>
                <a:stretch>
                  <a:fillRect/>
                </a:stretch>
              </p:blipFill>
              <p:spPr bwMode="auto">
                <a:xfrm>
                  <a:off x="5184" y="1200"/>
                  <a:ext cx="186" cy="183"/>
                </a:xfrm>
                <a:prstGeom prst="rect">
                  <a:avLst/>
                </a:prstGeom>
                <a:noFill/>
                <a:ln w="9525">
                  <a:noFill/>
                  <a:miter lim="800000"/>
                  <a:headEnd/>
                  <a:tailEnd/>
                </a:ln>
              </p:spPr>
            </p:pic>
            <p:pic>
              <p:nvPicPr>
                <p:cNvPr id="50203" name="Picture 29"/>
                <p:cNvPicPr>
                  <a:picLocks noChangeAspect="1" noChangeArrowheads="1"/>
                </p:cNvPicPr>
                <p:nvPr userDrawn="1"/>
              </p:nvPicPr>
              <p:blipFill>
                <a:blip r:embed="rId13"/>
                <a:srcRect/>
                <a:stretch>
                  <a:fillRect/>
                </a:stretch>
              </p:blipFill>
              <p:spPr bwMode="auto">
                <a:xfrm>
                  <a:off x="5136" y="1584"/>
                  <a:ext cx="186" cy="183"/>
                </a:xfrm>
                <a:prstGeom prst="rect">
                  <a:avLst/>
                </a:prstGeom>
                <a:noFill/>
                <a:ln w="9525">
                  <a:noFill/>
                  <a:miter lim="800000"/>
                  <a:headEnd/>
                  <a:tailEnd/>
                </a:ln>
              </p:spPr>
            </p:pic>
            <p:pic>
              <p:nvPicPr>
                <p:cNvPr id="50204" name="Picture 30"/>
                <p:cNvPicPr>
                  <a:picLocks noChangeAspect="1" noChangeArrowheads="1"/>
                </p:cNvPicPr>
                <p:nvPr userDrawn="1"/>
              </p:nvPicPr>
              <p:blipFill>
                <a:blip r:embed="rId13"/>
                <a:srcRect/>
                <a:stretch>
                  <a:fillRect/>
                </a:stretch>
              </p:blipFill>
              <p:spPr bwMode="auto">
                <a:xfrm>
                  <a:off x="5280" y="1728"/>
                  <a:ext cx="186" cy="183"/>
                </a:xfrm>
                <a:prstGeom prst="rect">
                  <a:avLst/>
                </a:prstGeom>
                <a:noFill/>
                <a:ln w="9525">
                  <a:noFill/>
                  <a:miter lim="800000"/>
                  <a:headEnd/>
                  <a:tailEnd/>
                </a:ln>
              </p:spPr>
            </p:pic>
            <p:pic>
              <p:nvPicPr>
                <p:cNvPr id="50205" name="Picture 31"/>
                <p:cNvPicPr>
                  <a:picLocks noChangeAspect="1" noChangeArrowheads="1"/>
                </p:cNvPicPr>
                <p:nvPr userDrawn="1"/>
              </p:nvPicPr>
              <p:blipFill>
                <a:blip r:embed="rId13"/>
                <a:srcRect/>
                <a:stretch>
                  <a:fillRect/>
                </a:stretch>
              </p:blipFill>
              <p:spPr bwMode="auto">
                <a:xfrm>
                  <a:off x="5040" y="1824"/>
                  <a:ext cx="186" cy="183"/>
                </a:xfrm>
                <a:prstGeom prst="rect">
                  <a:avLst/>
                </a:prstGeom>
                <a:noFill/>
                <a:ln w="9525">
                  <a:noFill/>
                  <a:miter lim="800000"/>
                  <a:headEnd/>
                  <a:tailEnd/>
                </a:ln>
              </p:spPr>
            </p:pic>
            <p:pic>
              <p:nvPicPr>
                <p:cNvPr id="50206" name="Picture 32"/>
                <p:cNvPicPr>
                  <a:picLocks noChangeAspect="1" noChangeArrowheads="1"/>
                </p:cNvPicPr>
                <p:nvPr userDrawn="1"/>
              </p:nvPicPr>
              <p:blipFill>
                <a:blip r:embed="rId13"/>
                <a:srcRect/>
                <a:stretch>
                  <a:fillRect/>
                </a:stretch>
              </p:blipFill>
              <p:spPr bwMode="auto">
                <a:xfrm>
                  <a:off x="5088" y="2016"/>
                  <a:ext cx="186" cy="183"/>
                </a:xfrm>
                <a:prstGeom prst="rect">
                  <a:avLst/>
                </a:prstGeom>
                <a:noFill/>
                <a:ln w="9525">
                  <a:noFill/>
                  <a:miter lim="800000"/>
                  <a:headEnd/>
                  <a:tailEnd/>
                </a:ln>
              </p:spPr>
            </p:pic>
            <p:pic>
              <p:nvPicPr>
                <p:cNvPr id="50207" name="Picture 33"/>
                <p:cNvPicPr>
                  <a:picLocks noChangeAspect="1" noChangeArrowheads="1"/>
                </p:cNvPicPr>
                <p:nvPr userDrawn="1"/>
              </p:nvPicPr>
              <p:blipFill>
                <a:blip r:embed="rId13"/>
                <a:srcRect/>
                <a:stretch>
                  <a:fillRect/>
                </a:stretch>
              </p:blipFill>
              <p:spPr bwMode="auto">
                <a:xfrm>
                  <a:off x="5280" y="2064"/>
                  <a:ext cx="186" cy="183"/>
                </a:xfrm>
                <a:prstGeom prst="rect">
                  <a:avLst/>
                </a:prstGeom>
                <a:noFill/>
                <a:ln w="9525">
                  <a:noFill/>
                  <a:miter lim="800000"/>
                  <a:headEnd/>
                  <a:tailEnd/>
                </a:ln>
              </p:spPr>
            </p:pic>
            <p:pic>
              <p:nvPicPr>
                <p:cNvPr id="50208" name="Picture 34"/>
                <p:cNvPicPr>
                  <a:picLocks noChangeAspect="1" noChangeArrowheads="1"/>
                </p:cNvPicPr>
                <p:nvPr userDrawn="1"/>
              </p:nvPicPr>
              <p:blipFill>
                <a:blip r:embed="rId13"/>
                <a:srcRect/>
                <a:stretch>
                  <a:fillRect/>
                </a:stretch>
              </p:blipFill>
              <p:spPr bwMode="auto">
                <a:xfrm>
                  <a:off x="5232" y="2352"/>
                  <a:ext cx="186" cy="183"/>
                </a:xfrm>
                <a:prstGeom prst="rect">
                  <a:avLst/>
                </a:prstGeom>
                <a:noFill/>
                <a:ln w="9525">
                  <a:noFill/>
                  <a:miter lim="800000"/>
                  <a:headEnd/>
                  <a:tailEnd/>
                </a:ln>
              </p:spPr>
            </p:pic>
            <p:pic>
              <p:nvPicPr>
                <p:cNvPr id="50209" name="Picture 35"/>
                <p:cNvPicPr>
                  <a:picLocks noChangeAspect="1" noChangeArrowheads="1"/>
                </p:cNvPicPr>
                <p:nvPr userDrawn="1"/>
              </p:nvPicPr>
              <p:blipFill>
                <a:blip r:embed="rId13"/>
                <a:srcRect/>
                <a:stretch>
                  <a:fillRect/>
                </a:stretch>
              </p:blipFill>
              <p:spPr bwMode="auto">
                <a:xfrm>
                  <a:off x="4992" y="2208"/>
                  <a:ext cx="186" cy="183"/>
                </a:xfrm>
                <a:prstGeom prst="rect">
                  <a:avLst/>
                </a:prstGeom>
                <a:noFill/>
                <a:ln w="9525">
                  <a:noFill/>
                  <a:miter lim="800000"/>
                  <a:headEnd/>
                  <a:tailEnd/>
                </a:ln>
              </p:spPr>
            </p:pic>
            <p:pic>
              <p:nvPicPr>
                <p:cNvPr id="50210" name="Picture 36"/>
                <p:cNvPicPr>
                  <a:picLocks noChangeAspect="1" noChangeArrowheads="1"/>
                </p:cNvPicPr>
                <p:nvPr userDrawn="1"/>
              </p:nvPicPr>
              <p:blipFill>
                <a:blip r:embed="rId13"/>
                <a:srcRect/>
                <a:stretch>
                  <a:fillRect/>
                </a:stretch>
              </p:blipFill>
              <p:spPr bwMode="auto">
                <a:xfrm>
                  <a:off x="4992" y="2448"/>
                  <a:ext cx="186" cy="183"/>
                </a:xfrm>
                <a:prstGeom prst="rect">
                  <a:avLst/>
                </a:prstGeom>
                <a:noFill/>
                <a:ln w="9525">
                  <a:noFill/>
                  <a:miter lim="800000"/>
                  <a:headEnd/>
                  <a:tailEnd/>
                </a:ln>
              </p:spPr>
            </p:pic>
            <p:pic>
              <p:nvPicPr>
                <p:cNvPr id="50211" name="Picture 37"/>
                <p:cNvPicPr>
                  <a:picLocks noChangeAspect="1" noChangeArrowheads="1"/>
                </p:cNvPicPr>
                <p:nvPr userDrawn="1"/>
              </p:nvPicPr>
              <p:blipFill>
                <a:blip r:embed="rId13"/>
                <a:srcRect/>
                <a:stretch>
                  <a:fillRect/>
                </a:stretch>
              </p:blipFill>
              <p:spPr bwMode="auto">
                <a:xfrm>
                  <a:off x="5136" y="2592"/>
                  <a:ext cx="186" cy="183"/>
                </a:xfrm>
                <a:prstGeom prst="rect">
                  <a:avLst/>
                </a:prstGeom>
                <a:noFill/>
                <a:ln w="9525">
                  <a:noFill/>
                  <a:miter lim="800000"/>
                  <a:headEnd/>
                  <a:tailEnd/>
                </a:ln>
              </p:spPr>
            </p:pic>
            <p:pic>
              <p:nvPicPr>
                <p:cNvPr id="50212" name="Picture 38"/>
                <p:cNvPicPr>
                  <a:picLocks noChangeAspect="1" noChangeArrowheads="1"/>
                </p:cNvPicPr>
                <p:nvPr userDrawn="1"/>
              </p:nvPicPr>
              <p:blipFill>
                <a:blip r:embed="rId13"/>
                <a:srcRect/>
                <a:stretch>
                  <a:fillRect/>
                </a:stretch>
              </p:blipFill>
              <p:spPr bwMode="auto">
                <a:xfrm>
                  <a:off x="5232" y="1392"/>
                  <a:ext cx="186" cy="183"/>
                </a:xfrm>
                <a:prstGeom prst="rect">
                  <a:avLst/>
                </a:prstGeom>
                <a:noFill/>
                <a:ln w="9525">
                  <a:noFill/>
                  <a:miter lim="800000"/>
                  <a:headEnd/>
                  <a:tailEnd/>
                </a:ln>
              </p:spPr>
            </p:pic>
            <p:pic>
              <p:nvPicPr>
                <p:cNvPr id="50213" name="Picture 39"/>
                <p:cNvPicPr>
                  <a:picLocks noChangeAspect="1" noChangeArrowheads="1"/>
                </p:cNvPicPr>
                <p:nvPr userDrawn="1"/>
              </p:nvPicPr>
              <p:blipFill>
                <a:blip r:embed="rId13"/>
                <a:srcRect/>
                <a:stretch>
                  <a:fillRect/>
                </a:stretch>
              </p:blipFill>
              <p:spPr bwMode="auto">
                <a:xfrm>
                  <a:off x="4944" y="2736"/>
                  <a:ext cx="186" cy="183"/>
                </a:xfrm>
                <a:prstGeom prst="rect">
                  <a:avLst/>
                </a:prstGeom>
                <a:noFill/>
                <a:ln w="9525">
                  <a:noFill/>
                  <a:miter lim="800000"/>
                  <a:headEnd/>
                  <a:tailEnd/>
                </a:ln>
              </p:spPr>
            </p:pic>
            <p:pic>
              <p:nvPicPr>
                <p:cNvPr id="50214" name="Picture 40"/>
                <p:cNvPicPr>
                  <a:picLocks noChangeAspect="1" noChangeArrowheads="1"/>
                </p:cNvPicPr>
                <p:nvPr userDrawn="1"/>
              </p:nvPicPr>
              <p:blipFill>
                <a:blip r:embed="rId13"/>
                <a:srcRect/>
                <a:stretch>
                  <a:fillRect/>
                </a:stretch>
              </p:blipFill>
              <p:spPr bwMode="auto">
                <a:xfrm>
                  <a:off x="4992" y="3072"/>
                  <a:ext cx="186" cy="183"/>
                </a:xfrm>
                <a:prstGeom prst="rect">
                  <a:avLst/>
                </a:prstGeom>
                <a:noFill/>
                <a:ln w="9525">
                  <a:noFill/>
                  <a:miter lim="800000"/>
                  <a:headEnd/>
                  <a:tailEnd/>
                </a:ln>
              </p:spPr>
            </p:pic>
            <p:pic>
              <p:nvPicPr>
                <p:cNvPr id="50215" name="Picture 41"/>
                <p:cNvPicPr>
                  <a:picLocks noChangeAspect="1" noChangeArrowheads="1"/>
                </p:cNvPicPr>
                <p:nvPr userDrawn="1"/>
              </p:nvPicPr>
              <p:blipFill>
                <a:blip r:embed="rId13"/>
                <a:srcRect/>
                <a:stretch>
                  <a:fillRect/>
                </a:stretch>
              </p:blipFill>
              <p:spPr bwMode="auto">
                <a:xfrm>
                  <a:off x="5232" y="3312"/>
                  <a:ext cx="186" cy="183"/>
                </a:xfrm>
                <a:prstGeom prst="rect">
                  <a:avLst/>
                </a:prstGeom>
                <a:noFill/>
                <a:ln w="9525">
                  <a:noFill/>
                  <a:miter lim="800000"/>
                  <a:headEnd/>
                  <a:tailEnd/>
                </a:ln>
              </p:spPr>
            </p:pic>
            <p:pic>
              <p:nvPicPr>
                <p:cNvPr id="50216" name="Picture 42"/>
                <p:cNvPicPr>
                  <a:picLocks noChangeAspect="1" noChangeArrowheads="1"/>
                </p:cNvPicPr>
                <p:nvPr userDrawn="1"/>
              </p:nvPicPr>
              <p:blipFill>
                <a:blip r:embed="rId13"/>
                <a:srcRect/>
                <a:stretch>
                  <a:fillRect/>
                </a:stretch>
              </p:blipFill>
              <p:spPr bwMode="auto">
                <a:xfrm>
                  <a:off x="4992" y="3408"/>
                  <a:ext cx="186" cy="183"/>
                </a:xfrm>
                <a:prstGeom prst="rect">
                  <a:avLst/>
                </a:prstGeom>
                <a:noFill/>
                <a:ln w="9525">
                  <a:noFill/>
                  <a:miter lim="800000"/>
                  <a:headEnd/>
                  <a:tailEnd/>
                </a:ln>
              </p:spPr>
            </p:pic>
            <p:pic>
              <p:nvPicPr>
                <p:cNvPr id="50217" name="Picture 43"/>
                <p:cNvPicPr>
                  <a:picLocks noChangeAspect="1" noChangeArrowheads="1"/>
                </p:cNvPicPr>
                <p:nvPr userDrawn="1"/>
              </p:nvPicPr>
              <p:blipFill>
                <a:blip r:embed="rId13"/>
                <a:srcRect/>
                <a:stretch>
                  <a:fillRect/>
                </a:stretch>
              </p:blipFill>
              <p:spPr bwMode="auto">
                <a:xfrm>
                  <a:off x="5088" y="3552"/>
                  <a:ext cx="186" cy="183"/>
                </a:xfrm>
                <a:prstGeom prst="rect">
                  <a:avLst/>
                </a:prstGeom>
                <a:noFill/>
                <a:ln w="9525">
                  <a:noFill/>
                  <a:miter lim="800000"/>
                  <a:headEnd/>
                  <a:tailEnd/>
                </a:ln>
              </p:spPr>
            </p:pic>
            <p:pic>
              <p:nvPicPr>
                <p:cNvPr id="50218" name="Picture 44"/>
                <p:cNvPicPr>
                  <a:picLocks noChangeAspect="1" noChangeArrowheads="1"/>
                </p:cNvPicPr>
                <p:nvPr userDrawn="1"/>
              </p:nvPicPr>
              <p:blipFill>
                <a:blip r:embed="rId13"/>
                <a:srcRect/>
                <a:stretch>
                  <a:fillRect/>
                </a:stretch>
              </p:blipFill>
              <p:spPr bwMode="auto">
                <a:xfrm>
                  <a:off x="4992" y="3792"/>
                  <a:ext cx="186" cy="183"/>
                </a:xfrm>
                <a:prstGeom prst="rect">
                  <a:avLst/>
                </a:prstGeom>
                <a:noFill/>
                <a:ln w="9525">
                  <a:noFill/>
                  <a:miter lim="800000"/>
                  <a:headEnd/>
                  <a:tailEnd/>
                </a:ln>
              </p:spPr>
            </p:pic>
            <p:pic>
              <p:nvPicPr>
                <p:cNvPr id="50219" name="Picture 45"/>
                <p:cNvPicPr>
                  <a:picLocks noChangeAspect="1" noChangeArrowheads="1"/>
                </p:cNvPicPr>
                <p:nvPr userDrawn="1"/>
              </p:nvPicPr>
              <p:blipFill>
                <a:blip r:embed="rId13"/>
                <a:srcRect/>
                <a:stretch>
                  <a:fillRect/>
                </a:stretch>
              </p:blipFill>
              <p:spPr bwMode="auto">
                <a:xfrm>
                  <a:off x="5184" y="3696"/>
                  <a:ext cx="186" cy="183"/>
                </a:xfrm>
                <a:prstGeom prst="rect">
                  <a:avLst/>
                </a:prstGeom>
                <a:noFill/>
                <a:ln w="9525">
                  <a:noFill/>
                  <a:miter lim="800000"/>
                  <a:headEnd/>
                  <a:tailEnd/>
                </a:ln>
              </p:spPr>
            </p:pic>
          </p:grpSp>
        </p:grpSp>
        <p:sp>
          <p:nvSpPr>
            <p:cNvPr id="68654"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68655"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68656"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defRPr/>
              </a:pPr>
              <a:endParaRPr lang="en-US"/>
            </a:p>
          </p:txBody>
        </p:sp>
        <p:sp>
          <p:nvSpPr>
            <p:cNvPr id="68657"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a:srcRect/>
              <a:tile tx="0" ty="0" sx="100000" sy="100000" flip="none" algn="tl"/>
            </a:blipFill>
            <a:ln w="9525" cap="flat" cmpd="sng">
              <a:noFill/>
              <a:prstDash val="solid"/>
              <a:round/>
              <a:headEnd/>
              <a:tailEnd/>
            </a:ln>
            <a:effectLst/>
          </p:spPr>
          <p:txBody>
            <a:bodyPr wrap="none" anchor="ctr"/>
            <a:lstStyle/>
            <a:p>
              <a:pPr>
                <a:defRPr/>
              </a:pPr>
              <a:endParaRPr lang="en-US"/>
            </a:p>
          </p:txBody>
        </p:sp>
        <p:sp>
          <p:nvSpPr>
            <p:cNvPr id="68658"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a:srcRect/>
              <a:tile tx="0" ty="0" sx="100000" sy="100000" flip="none" algn="tl"/>
            </a:blipFill>
            <a:ln w="9525" cap="flat" cmpd="sng">
              <a:noFill/>
              <a:prstDash val="solid"/>
              <a:round/>
              <a:headEnd/>
              <a:tailEnd/>
            </a:ln>
            <a:effectLst/>
          </p:spPr>
          <p:txBody>
            <a:bodyPr wrap="none" anchor="ctr"/>
            <a:lstStyle/>
            <a:p>
              <a:pPr>
                <a:defRPr/>
              </a:pPr>
              <a:endParaRPr lang="en-US"/>
            </a:p>
          </p:txBody>
        </p:sp>
        <p:sp>
          <p:nvSpPr>
            <p:cNvPr id="68659"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68660"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pPr>
                <a:defRPr/>
              </a:pPr>
              <a:endParaRPr lang="en-US"/>
            </a:p>
          </p:txBody>
        </p:sp>
        <p:sp>
          <p:nvSpPr>
            <p:cNvPr id="68661"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defRPr/>
              </a:pPr>
              <a:endParaRPr lang="en-US"/>
            </a:p>
          </p:txBody>
        </p:sp>
        <p:sp>
          <p:nvSpPr>
            <p:cNvPr id="68662"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a:defRPr/>
              </a:pPr>
              <a:endParaRPr kumimoji="1" lang="en-US"/>
            </a:p>
          </p:txBody>
        </p:sp>
        <p:sp>
          <p:nvSpPr>
            <p:cNvPr id="68663"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68664"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a:defRPr/>
              </a:pPr>
              <a:endParaRPr kumimoji="1" lang="en-US"/>
            </a:p>
          </p:txBody>
        </p:sp>
      </p:grpSp>
      <p:sp>
        <p:nvSpPr>
          <p:cNvPr id="50179" name="Rectangle 57"/>
          <p:cNvSpPr>
            <a:spLocks noGrp="1" noChangeArrowheads="1"/>
          </p:cNvSpPr>
          <p:nvPr>
            <p:ph type="title"/>
          </p:nvPr>
        </p:nvSpPr>
        <p:spPr bwMode="auto">
          <a:xfrm>
            <a:off x="219075" y="227013"/>
            <a:ext cx="74771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0180" name="Rectangle 58"/>
          <p:cNvSpPr>
            <a:spLocks noGrp="1" noChangeArrowheads="1"/>
          </p:cNvSpPr>
          <p:nvPr>
            <p:ph type="body" idx="1"/>
          </p:nvPr>
        </p:nvSpPr>
        <p:spPr bwMode="auto">
          <a:xfrm>
            <a:off x="263525" y="1598613"/>
            <a:ext cx="7386638" cy="4497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8667" name="Rectangle 59"/>
          <p:cNvSpPr>
            <a:spLocks noGrp="1" noChangeArrowheads="1"/>
          </p:cNvSpPr>
          <p:nvPr>
            <p:ph type="dt" sz="half" idx="2"/>
          </p:nvPr>
        </p:nvSpPr>
        <p:spPr bwMode="auto">
          <a:xfrm>
            <a:off x="301625" y="6242050"/>
            <a:ext cx="1782763"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6037C9DB-DE82-4C97-8145-F2966F675887}" type="datetimeFigureOut">
              <a:rPr lang="en-US"/>
              <a:pPr>
                <a:defRPr/>
              </a:pPr>
              <a:t>12/30/2013</a:t>
            </a:fld>
            <a:endParaRPr lang="en-US"/>
          </a:p>
        </p:txBody>
      </p:sp>
      <p:sp>
        <p:nvSpPr>
          <p:cNvPr id="68668" name="Rectangle 60"/>
          <p:cNvSpPr>
            <a:spLocks noGrp="1" noChangeArrowheads="1"/>
          </p:cNvSpPr>
          <p:nvPr>
            <p:ph type="ftr" sz="quarter" idx="3"/>
          </p:nvPr>
        </p:nvSpPr>
        <p:spPr bwMode="auto">
          <a:xfrm>
            <a:off x="2257425" y="6248400"/>
            <a:ext cx="3455988"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68669" name="Rectangle 61"/>
          <p:cNvSpPr>
            <a:spLocks noGrp="1" noChangeArrowheads="1"/>
          </p:cNvSpPr>
          <p:nvPr>
            <p:ph type="sldNum" sz="quarter" idx="4"/>
          </p:nvPr>
        </p:nvSpPr>
        <p:spPr bwMode="auto">
          <a:xfrm>
            <a:off x="5867400" y="6248400"/>
            <a:ext cx="175577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F4E19D0C-B74D-4AF8-ACED-8278089E147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6" r:id="rId1"/>
    <p:sldLayoutId id="2147483741" r:id="rId2"/>
    <p:sldLayoutId id="2147483740" r:id="rId3"/>
    <p:sldLayoutId id="2147483739" r:id="rId4"/>
    <p:sldLayoutId id="2147483738" r:id="rId5"/>
    <p:sldLayoutId id="2147483737" r:id="rId6"/>
    <p:sldLayoutId id="2147483736" r:id="rId7"/>
    <p:sldLayoutId id="2147483735" r:id="rId8"/>
    <p:sldLayoutId id="2147483734" r:id="rId9"/>
    <p:sldLayoutId id="2147483733" r:id="rId10"/>
    <p:sldLayoutId id="2147483732"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cs typeface="Arial" charset="0"/>
        </a:defRPr>
      </a:lvl2pPr>
      <a:lvl3pPr algn="l" rtl="0" eaLnBrk="0" fontAlgn="base" hangingPunct="0">
        <a:spcBef>
          <a:spcPct val="0"/>
        </a:spcBef>
        <a:spcAft>
          <a:spcPct val="0"/>
        </a:spcAft>
        <a:defRPr sz="4000">
          <a:solidFill>
            <a:schemeClr val="tx2"/>
          </a:solidFill>
          <a:latin typeface="Arial" charset="0"/>
          <a:cs typeface="Arial" charset="0"/>
        </a:defRPr>
      </a:lvl3pPr>
      <a:lvl4pPr algn="l" rtl="0" eaLnBrk="0" fontAlgn="base" hangingPunct="0">
        <a:spcBef>
          <a:spcPct val="0"/>
        </a:spcBef>
        <a:spcAft>
          <a:spcPct val="0"/>
        </a:spcAft>
        <a:defRPr sz="4000">
          <a:solidFill>
            <a:schemeClr val="tx2"/>
          </a:solidFill>
          <a:latin typeface="Arial" charset="0"/>
          <a:cs typeface="Arial" charset="0"/>
        </a:defRPr>
      </a:lvl4pPr>
      <a:lvl5pPr algn="l" rtl="0" eaLnBrk="0" fontAlgn="base" hangingPunct="0">
        <a:spcBef>
          <a:spcPct val="0"/>
        </a:spcBef>
        <a:spcAft>
          <a:spcPct val="0"/>
        </a:spcAft>
        <a:defRPr sz="4000">
          <a:solidFill>
            <a:schemeClr val="tx2"/>
          </a:solidFill>
          <a:latin typeface="Arial" charset="0"/>
          <a:cs typeface="Arial" charset="0"/>
        </a:defRPr>
      </a:lvl5pPr>
      <a:lvl6pPr marL="457200" algn="l" rtl="0" fontAlgn="base">
        <a:spcBef>
          <a:spcPct val="0"/>
        </a:spcBef>
        <a:spcAft>
          <a:spcPct val="0"/>
        </a:spcAft>
        <a:defRPr sz="4000">
          <a:solidFill>
            <a:schemeClr val="tx2"/>
          </a:solidFill>
          <a:latin typeface="Arial" charset="0"/>
          <a:cs typeface="Arial" charset="0"/>
        </a:defRPr>
      </a:lvl6pPr>
      <a:lvl7pPr marL="914400" algn="l" rtl="0" fontAlgn="base">
        <a:spcBef>
          <a:spcPct val="0"/>
        </a:spcBef>
        <a:spcAft>
          <a:spcPct val="0"/>
        </a:spcAft>
        <a:defRPr sz="4000">
          <a:solidFill>
            <a:schemeClr val="tx2"/>
          </a:solidFill>
          <a:latin typeface="Arial" charset="0"/>
          <a:cs typeface="Arial" charset="0"/>
        </a:defRPr>
      </a:lvl7pPr>
      <a:lvl8pPr marL="1371600" algn="l" rtl="0" fontAlgn="base">
        <a:spcBef>
          <a:spcPct val="0"/>
        </a:spcBef>
        <a:spcAft>
          <a:spcPct val="0"/>
        </a:spcAft>
        <a:defRPr sz="4000">
          <a:solidFill>
            <a:schemeClr val="tx2"/>
          </a:solidFill>
          <a:latin typeface="Arial" charset="0"/>
          <a:cs typeface="Arial" charset="0"/>
        </a:defRPr>
      </a:lvl8pPr>
      <a:lvl9pPr marL="1828800" algn="l" rtl="0" fontAlgn="base">
        <a:spcBef>
          <a:spcPct val="0"/>
        </a:spcBef>
        <a:spcAft>
          <a:spcPct val="0"/>
        </a:spcAft>
        <a:defRPr sz="40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6"/>
        </a:buBlip>
        <a:defRPr sz="2800">
          <a:solidFill>
            <a:schemeClr val="tx1"/>
          </a:solidFill>
          <a:latin typeface="+mn-lt"/>
          <a:cs typeface="+mn-cs"/>
        </a:defRPr>
      </a:lvl2pPr>
      <a:lvl3pPr marL="1143000" indent="-228600" algn="l" rtl="0" eaLnBrk="0" fontAlgn="base" hangingPunct="0">
        <a:spcBef>
          <a:spcPct val="20000"/>
        </a:spcBef>
        <a:spcAft>
          <a:spcPct val="0"/>
        </a:spcAft>
        <a:buSzPct val="70000"/>
        <a:buBlip>
          <a:blip r:embed="rId17"/>
        </a:buBlip>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62466" name="Group 2"/>
          <p:cNvGrpSpPr>
            <a:grpSpLocks/>
          </p:cNvGrpSpPr>
          <p:nvPr/>
        </p:nvGrpSpPr>
        <p:grpSpPr bwMode="auto">
          <a:xfrm>
            <a:off x="0" y="0"/>
            <a:ext cx="9144000" cy="6858000"/>
            <a:chOff x="0" y="0"/>
            <a:chExt cx="5760" cy="4320"/>
          </a:xfrm>
        </p:grpSpPr>
        <p:sp>
          <p:nvSpPr>
            <p:cNvPr id="73731"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73732"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73733"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62468" name="Group 6"/>
          <p:cNvGrpSpPr>
            <a:grpSpLocks/>
          </p:cNvGrpSpPr>
          <p:nvPr/>
        </p:nvGrpSpPr>
        <p:grpSpPr bwMode="auto">
          <a:xfrm>
            <a:off x="0" y="6019800"/>
            <a:ext cx="7848600" cy="857250"/>
            <a:chOff x="0" y="3792"/>
            <a:chExt cx="4944" cy="540"/>
          </a:xfrm>
        </p:grpSpPr>
        <p:sp>
          <p:nvSpPr>
            <p:cNvPr id="73735"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62482" name="Group 8"/>
            <p:cNvGrpSpPr>
              <a:grpSpLocks/>
            </p:cNvGrpSpPr>
            <p:nvPr userDrawn="1"/>
          </p:nvGrpSpPr>
          <p:grpSpPr bwMode="auto">
            <a:xfrm>
              <a:off x="2486" y="3792"/>
              <a:ext cx="2458" cy="540"/>
              <a:chOff x="2486" y="3792"/>
              <a:chExt cx="2458" cy="540"/>
            </a:xfrm>
          </p:grpSpPr>
          <p:sp>
            <p:nvSpPr>
              <p:cNvPr id="73737"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73738"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73739"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p>
            </p:txBody>
          </p:sp>
          <p:sp>
            <p:nvSpPr>
              <p:cNvPr id="73740"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p>
            </p:txBody>
          </p:sp>
          <p:sp>
            <p:nvSpPr>
              <p:cNvPr id="73741"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p>
            </p:txBody>
          </p:sp>
        </p:grpSp>
        <p:sp>
          <p:nvSpPr>
            <p:cNvPr id="73742"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62469" name="Group 15"/>
          <p:cNvGrpSpPr>
            <a:grpSpLocks/>
          </p:cNvGrpSpPr>
          <p:nvPr/>
        </p:nvGrpSpPr>
        <p:grpSpPr bwMode="auto">
          <a:xfrm>
            <a:off x="627063" y="6021388"/>
            <a:ext cx="5684837" cy="849312"/>
            <a:chOff x="395" y="3793"/>
            <a:chExt cx="3581" cy="535"/>
          </a:xfrm>
        </p:grpSpPr>
        <p:sp>
          <p:nvSpPr>
            <p:cNvPr id="73744"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p>
          </p:txBody>
        </p:sp>
        <p:sp>
          <p:nvSpPr>
            <p:cNvPr id="73745"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p>
          </p:txBody>
        </p:sp>
        <p:sp>
          <p:nvSpPr>
            <p:cNvPr id="73746"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p>
          </p:txBody>
        </p:sp>
        <p:sp>
          <p:nvSpPr>
            <p:cNvPr id="73747"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p>
          </p:txBody>
        </p:sp>
        <p:sp>
          <p:nvSpPr>
            <p:cNvPr id="73748"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p>
          </p:txBody>
        </p:sp>
        <p:sp>
          <p:nvSpPr>
            <p:cNvPr id="73749"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p>
          </p:txBody>
        </p:sp>
      </p:grpSp>
      <p:sp>
        <p:nvSpPr>
          <p:cNvPr id="73750"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247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52"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fld id="{CFC57D71-1A23-4048-B948-D8244D3E85BA}" type="datetimeFigureOut">
              <a:rPr lang="en-US"/>
              <a:pPr>
                <a:defRPr/>
              </a:pPr>
              <a:t>12/30/2013</a:t>
            </a:fld>
            <a:endParaRPr lang="en-US"/>
          </a:p>
        </p:txBody>
      </p:sp>
      <p:sp>
        <p:nvSpPr>
          <p:cNvPr id="73753"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en-US"/>
          </a:p>
        </p:txBody>
      </p:sp>
      <p:sp>
        <p:nvSpPr>
          <p:cNvPr id="73754"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7B1D95A2-0855-4DA7-93FB-0A9F3F07C96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47" r:id="rId1"/>
    <p:sldLayoutId id="2147483751" r:id="rId2"/>
    <p:sldLayoutId id="2147483750" r:id="rId3"/>
    <p:sldLayoutId id="2147483749" r:id="rId4"/>
    <p:sldLayoutId id="2147483748" r:id="rId5"/>
    <p:sldLayoutId id="2147483747" r:id="rId6"/>
    <p:sldLayoutId id="2147483746" r:id="rId7"/>
    <p:sldLayoutId id="2147483745" r:id="rId8"/>
    <p:sldLayoutId id="2147483744" r:id="rId9"/>
    <p:sldLayoutId id="2147483743" r:id="rId10"/>
    <p:sldLayoutId id="2147483742"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74754" name="Group 2"/>
          <p:cNvGrpSpPr>
            <a:grpSpLocks/>
          </p:cNvGrpSpPr>
          <p:nvPr/>
        </p:nvGrpSpPr>
        <p:grpSpPr bwMode="auto">
          <a:xfrm>
            <a:off x="0" y="0"/>
            <a:ext cx="9144000" cy="6934200"/>
            <a:chOff x="0" y="0"/>
            <a:chExt cx="5760" cy="4368"/>
          </a:xfrm>
        </p:grpSpPr>
        <p:sp>
          <p:nvSpPr>
            <p:cNvPr id="83971"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83972"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83973"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83974"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83975"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83976"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83977"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83978"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83979"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p>
          </p:txBody>
        </p:sp>
        <p:sp>
          <p:nvSpPr>
            <p:cNvPr id="83980"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p>
          </p:txBody>
        </p:sp>
        <p:sp>
          <p:nvSpPr>
            <p:cNvPr id="83981"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p>
          </p:txBody>
        </p:sp>
        <p:sp>
          <p:nvSpPr>
            <p:cNvPr id="83982"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83983"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83984"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83985"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83986"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83987"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83988"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sp>
        <p:nvSpPr>
          <p:cNvPr id="83989"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3990"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3991"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latin typeface="+mn-lt"/>
              </a:defRPr>
            </a:lvl1pPr>
          </a:lstStyle>
          <a:p>
            <a:pPr>
              <a:defRPr/>
            </a:pPr>
            <a:fld id="{8D653D58-241B-4C39-BE02-E5894237865A}" type="datetimeFigureOut">
              <a:rPr lang="en-US"/>
              <a:pPr>
                <a:defRPr/>
              </a:pPr>
              <a:t>12/30/2013</a:t>
            </a:fld>
            <a:endParaRPr lang="en-US"/>
          </a:p>
        </p:txBody>
      </p:sp>
      <p:sp>
        <p:nvSpPr>
          <p:cNvPr id="83992"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latin typeface="+mn-lt"/>
              </a:defRPr>
            </a:lvl1pPr>
          </a:lstStyle>
          <a:p>
            <a:pPr>
              <a:defRPr/>
            </a:pPr>
            <a:endParaRPr lang="en-US"/>
          </a:p>
        </p:txBody>
      </p:sp>
      <p:sp>
        <p:nvSpPr>
          <p:cNvPr id="83993"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latin typeface="+mn-lt"/>
              </a:defRPr>
            </a:lvl1pPr>
          </a:lstStyle>
          <a:p>
            <a:pPr>
              <a:defRPr/>
            </a:pPr>
            <a:fld id="{D250BA70-1C74-4672-B7E0-90EB76CDDAF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48" r:id="rId1"/>
    <p:sldLayoutId id="2147483761" r:id="rId2"/>
    <p:sldLayoutId id="2147483760" r:id="rId3"/>
    <p:sldLayoutId id="2147483759" r:id="rId4"/>
    <p:sldLayoutId id="2147483758" r:id="rId5"/>
    <p:sldLayoutId id="2147483757" r:id="rId6"/>
    <p:sldLayoutId id="2147483756" r:id="rId7"/>
    <p:sldLayoutId id="2147483755" r:id="rId8"/>
    <p:sldLayoutId id="2147483754" r:id="rId9"/>
    <p:sldLayoutId id="2147483753" r:id="rId10"/>
    <p:sldLayoutId id="2147483752"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704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70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fld id="{80C32524-37F0-4E3A-AD5D-1E75102A5E4E}" type="datetimeFigureOut">
              <a:rPr lang="en-US"/>
              <a:pPr>
                <a:defRPr/>
              </a:pPr>
              <a:t>12/30/2013</a:t>
            </a:fld>
            <a:endParaRPr lang="en-US"/>
          </a:p>
        </p:txBody>
      </p:sp>
      <p:sp>
        <p:nvSpPr>
          <p:cNvPr id="870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en-US"/>
          </a:p>
        </p:txBody>
      </p:sp>
      <p:sp>
        <p:nvSpPr>
          <p:cNvPr id="870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C2DF77AE-CB37-44C2-A0DD-D10BCDFC6F8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72" r:id="rId1"/>
    <p:sldLayoutId id="2147483771" r:id="rId2"/>
    <p:sldLayoutId id="2147483770" r:id="rId3"/>
    <p:sldLayoutId id="2147483769" r:id="rId4"/>
    <p:sldLayoutId id="2147483768" r:id="rId5"/>
    <p:sldLayoutId id="2147483767" r:id="rId6"/>
    <p:sldLayoutId id="2147483766" r:id="rId7"/>
    <p:sldLayoutId id="2147483765" r:id="rId8"/>
    <p:sldLayoutId id="2147483764" r:id="rId9"/>
    <p:sldLayoutId id="2147483763" r:id="rId10"/>
    <p:sldLayoutId id="214748376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9331"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1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n-US" sz="2400">
              <a:latin typeface="Times New Roman" pitchFamily="18" charset="0"/>
            </a:endParaRPr>
          </a:p>
        </p:txBody>
      </p:sp>
      <p:sp>
        <p:nvSpPr>
          <p:cNvPr id="9011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en-US"/>
          </a:p>
        </p:txBody>
      </p:sp>
      <p:sp>
        <p:nvSpPr>
          <p:cNvPr id="9011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fld id="{09EF7DB6-B061-430F-948E-61F393D27FD8}" type="datetimeFigureOut">
              <a:rPr lang="en-US"/>
              <a:pPr>
                <a:defRPr/>
              </a:pPr>
              <a:t>12/30/2013</a:t>
            </a:fld>
            <a:endParaRPr lang="en-US"/>
          </a:p>
        </p:txBody>
      </p:sp>
      <p:sp>
        <p:nvSpPr>
          <p:cNvPr id="9011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en-US"/>
          </a:p>
        </p:txBody>
      </p:sp>
      <p:sp>
        <p:nvSpPr>
          <p:cNvPr id="9012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A4635506-4039-43E8-B149-FCA33A503B2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9" r:id="rId1"/>
    <p:sldLayoutId id="2147483782" r:id="rId2"/>
    <p:sldLayoutId id="2147483781" r:id="rId3"/>
    <p:sldLayoutId id="2147483780" r:id="rId4"/>
    <p:sldLayoutId id="2147483779" r:id="rId5"/>
    <p:sldLayoutId id="2147483778" r:id="rId6"/>
    <p:sldLayoutId id="2147483777" r:id="rId7"/>
    <p:sldLayoutId id="2147483776" r:id="rId8"/>
    <p:sldLayoutId id="2147483775" r:id="rId9"/>
    <p:sldLayoutId id="2147483774" r:id="rId10"/>
    <p:sldLayoutId id="2147483773"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cs typeface="Arial" charset="0"/>
        </a:defRPr>
      </a:lvl2pPr>
      <a:lvl3pPr algn="l" rtl="0" eaLnBrk="0" fontAlgn="base" hangingPunct="0">
        <a:spcBef>
          <a:spcPct val="0"/>
        </a:spcBef>
        <a:spcAft>
          <a:spcPct val="0"/>
        </a:spcAft>
        <a:defRPr sz="3800">
          <a:solidFill>
            <a:schemeClr val="tx2"/>
          </a:solidFill>
          <a:latin typeface="Verdana" pitchFamily="34" charset="0"/>
          <a:cs typeface="Arial" charset="0"/>
        </a:defRPr>
      </a:lvl3pPr>
      <a:lvl4pPr algn="l" rtl="0" eaLnBrk="0" fontAlgn="base" hangingPunct="0">
        <a:spcBef>
          <a:spcPct val="0"/>
        </a:spcBef>
        <a:spcAft>
          <a:spcPct val="0"/>
        </a:spcAft>
        <a:defRPr sz="3800">
          <a:solidFill>
            <a:schemeClr val="tx2"/>
          </a:solidFill>
          <a:latin typeface="Verdana" pitchFamily="34" charset="0"/>
          <a:cs typeface="Arial" charset="0"/>
        </a:defRPr>
      </a:lvl4pPr>
      <a:lvl5pPr algn="l" rtl="0" eaLnBrk="0" fontAlgn="base" hangingPunct="0">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idx="4294967295"/>
          </p:nvPr>
        </p:nvSpPr>
        <p:spPr>
          <a:xfrm>
            <a:off x="685800" y="460375"/>
            <a:ext cx="7772400" cy="914400"/>
          </a:xfrm>
        </p:spPr>
        <p:txBody>
          <a:bodyPr/>
          <a:lstStyle/>
          <a:p>
            <a:pPr eaLnBrk="1" hangingPunct="1">
              <a:defRPr/>
            </a:pPr>
            <a:r>
              <a:rPr lang="en-US" sz="5400">
                <a:solidFill>
                  <a:srgbClr val="FF0000"/>
                </a:solidFill>
              </a:rPr>
              <a:t>Are You a Franciscan at Heart?</a:t>
            </a:r>
          </a:p>
        </p:txBody>
      </p:sp>
      <p:sp>
        <p:nvSpPr>
          <p:cNvPr id="3" name="Subtitle 2"/>
          <p:cNvSpPr>
            <a:spLocks noGrp="1"/>
          </p:cNvSpPr>
          <p:nvPr>
            <p:ph type="subTitle" idx="4294967295"/>
          </p:nvPr>
        </p:nvSpPr>
        <p:spPr>
          <a:xfrm>
            <a:off x="838200" y="1981200"/>
            <a:ext cx="7772400" cy="4267200"/>
          </a:xfrm>
        </p:spPr>
        <p:txBody>
          <a:bodyPr/>
          <a:lstStyle/>
          <a:p>
            <a:pPr marL="0" indent="0" algn="just" eaLnBrk="1" hangingPunct="1">
              <a:buFont typeface="Wingdings" pitchFamily="2" charset="2"/>
              <a:buNone/>
              <a:defRPr/>
            </a:pPr>
            <a:r>
              <a:rPr lang="en-US" sz="3600"/>
              <a:t>Are you attached to </a:t>
            </a:r>
          </a:p>
          <a:p>
            <a:pPr marL="0" indent="0" algn="just" eaLnBrk="1" hangingPunct="1">
              <a:buFont typeface="Wingdings" pitchFamily="2" charset="2"/>
              <a:buNone/>
              <a:defRPr/>
            </a:pPr>
            <a:endParaRPr lang="en-US" sz="3600"/>
          </a:p>
          <a:p>
            <a:pPr marL="0" indent="0" algn="just" eaLnBrk="1" hangingPunct="1">
              <a:buFont typeface="Wingdings" pitchFamily="2" charset="2"/>
              <a:buNone/>
              <a:defRPr/>
            </a:pPr>
            <a:r>
              <a:rPr lang="en-US" sz="3600" i="1"/>
              <a:t>St Francis of Assisi</a:t>
            </a:r>
            <a:r>
              <a:rPr lang="en-US" sz="3600">
                <a:solidFill>
                  <a:srgbClr val="C00000"/>
                </a:solidFill>
              </a:rPr>
              <a:t> </a:t>
            </a:r>
            <a:r>
              <a:rPr lang="en-US" sz="3600"/>
              <a:t>or </a:t>
            </a:r>
          </a:p>
          <a:p>
            <a:pPr marL="0" indent="0" algn="just" eaLnBrk="1" hangingPunct="1">
              <a:buFont typeface="Wingdings" pitchFamily="2" charset="2"/>
              <a:buNone/>
              <a:defRPr/>
            </a:pPr>
            <a:r>
              <a:rPr lang="en-US" sz="3600" i="1"/>
              <a:t>St. Clare  </a:t>
            </a:r>
            <a:r>
              <a:rPr lang="en-US" sz="3600"/>
              <a:t>or </a:t>
            </a:r>
          </a:p>
          <a:p>
            <a:pPr marL="0" indent="0" algn="just" eaLnBrk="1" hangingPunct="1">
              <a:buFont typeface="Wingdings" pitchFamily="2" charset="2"/>
              <a:buNone/>
              <a:defRPr/>
            </a:pPr>
            <a:r>
              <a:rPr lang="en-US" sz="3600"/>
              <a:t>hundreds of other </a:t>
            </a:r>
            <a:r>
              <a:rPr lang="en-US" sz="3600" i="1"/>
              <a:t>Franciscan Saints</a:t>
            </a:r>
            <a:r>
              <a:rPr lang="en-US" sz="36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a:xfrm>
            <a:off x="455613" y="273050"/>
            <a:ext cx="8226425" cy="1096963"/>
          </a:xfrm>
        </p:spPr>
        <p:txBody>
          <a:bodyPr anchorCtr="0"/>
          <a:lstStyle/>
          <a:p>
            <a:pPr eaLnBrk="1" hangingPunct="1">
              <a:defRPr/>
            </a:pPr>
            <a:r>
              <a:rPr lang="en-US">
                <a:solidFill>
                  <a:srgbClr val="FF0000"/>
                </a:solidFill>
              </a:rPr>
              <a:t>Calling</a:t>
            </a:r>
          </a:p>
        </p:txBody>
      </p:sp>
      <p:sp>
        <p:nvSpPr>
          <p:cNvPr id="3" name="Content Placeholder 2"/>
          <p:cNvSpPr>
            <a:spLocks noGrp="1"/>
          </p:cNvSpPr>
          <p:nvPr>
            <p:ph idx="4294967295"/>
          </p:nvPr>
        </p:nvSpPr>
        <p:spPr>
          <a:xfrm>
            <a:off x="760413" y="1598613"/>
            <a:ext cx="7693025" cy="4497387"/>
          </a:xfrm>
        </p:spPr>
        <p:txBody>
          <a:bodyPr/>
          <a:lstStyle/>
          <a:p>
            <a:pPr eaLnBrk="1" hangingPunct="1">
              <a:buFont typeface="Wingdings" pitchFamily="2" charset="2"/>
              <a:buNone/>
              <a:defRPr/>
            </a:pPr>
            <a:r>
              <a:rPr lang="en-US"/>
              <a:t>	All Christians are called to holiness</a:t>
            </a:r>
          </a:p>
          <a:p>
            <a:pPr eaLnBrk="1" hangingPunct="1">
              <a:buFont typeface="Wingdings" pitchFamily="2" charset="2"/>
              <a:buNone/>
              <a:defRPr/>
            </a:pPr>
            <a:endParaRPr lang="en-US"/>
          </a:p>
          <a:p>
            <a:pPr eaLnBrk="1" hangingPunct="1">
              <a:buFont typeface="Wingdings" pitchFamily="2" charset="2"/>
              <a:buNone/>
              <a:defRPr/>
            </a:pPr>
            <a:r>
              <a:rPr lang="en-US"/>
              <a:t>	We are prompted by the spirit to deepen this calling</a:t>
            </a:r>
          </a:p>
          <a:p>
            <a:pPr eaLnBrk="1" hangingPunct="1">
              <a:buFont typeface="Wingdings" pitchFamily="2" charset="2"/>
              <a:buNone/>
              <a:defRPr/>
            </a:pPr>
            <a:endParaRPr lang="en-US"/>
          </a:p>
          <a:p>
            <a:pPr eaLnBrk="1" hangingPunct="1">
              <a:buFont typeface="Wingdings" pitchFamily="2" charset="2"/>
              <a:buNone/>
              <a:defRPr/>
            </a:pPr>
            <a:r>
              <a:rPr lang="en-US"/>
              <a:t>	We live out this vocation through </a:t>
            </a:r>
            <a:r>
              <a:rPr lang="en-US" i="1"/>
              <a:t>prayer</a:t>
            </a:r>
            <a:r>
              <a:rPr lang="en-US"/>
              <a:t> and service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pPr eaLnBrk="1" hangingPunct="1">
              <a:defRPr/>
            </a:pPr>
            <a:r>
              <a:rPr lang="en-US">
                <a:solidFill>
                  <a:srgbClr val="FF0000"/>
                </a:solidFill>
              </a:rPr>
              <a:t>Calling</a:t>
            </a:r>
          </a:p>
        </p:txBody>
      </p:sp>
      <p:sp>
        <p:nvSpPr>
          <p:cNvPr id="3" name="Content Placeholder 2"/>
          <p:cNvSpPr>
            <a:spLocks noGrp="1"/>
          </p:cNvSpPr>
          <p:nvPr>
            <p:ph idx="4294967295"/>
          </p:nvPr>
        </p:nvSpPr>
        <p:spPr/>
        <p:txBody>
          <a:bodyPr/>
          <a:lstStyle/>
          <a:p>
            <a:pPr eaLnBrk="1" hangingPunct="1">
              <a:buFont typeface="Wingdings" pitchFamily="2" charset="2"/>
              <a:buNone/>
              <a:defRPr/>
            </a:pPr>
            <a:r>
              <a:rPr lang="en-US"/>
              <a:t>	A person is a </a:t>
            </a:r>
            <a:r>
              <a:rPr lang="en-US" i="1"/>
              <a:t>Franciscan</a:t>
            </a:r>
            <a:r>
              <a:rPr lang="en-US"/>
              <a:t> </a:t>
            </a:r>
            <a:r>
              <a:rPr lang="en-US" i="1"/>
              <a:t>NOT</a:t>
            </a:r>
            <a:r>
              <a:rPr lang="en-US"/>
              <a:t> because ….</a:t>
            </a:r>
          </a:p>
          <a:p>
            <a:pPr eaLnBrk="1" hangingPunct="1">
              <a:buFont typeface="Wingdings" pitchFamily="2" charset="2"/>
              <a:buNone/>
              <a:defRPr/>
            </a:pPr>
            <a:r>
              <a:rPr lang="en-US"/>
              <a:t>	he or she is better, different, more </a:t>
            </a:r>
          </a:p>
          <a:p>
            <a:pPr eaLnBrk="1" hangingPunct="1">
              <a:buFont typeface="Wingdings" pitchFamily="2" charset="2"/>
              <a:buNone/>
              <a:defRPr/>
            </a:pPr>
            <a:r>
              <a:rPr lang="en-US"/>
              <a:t>   gifted ….or more needy than anyone else</a:t>
            </a:r>
          </a:p>
          <a:p>
            <a:pPr eaLnBrk="1" hangingPunct="1">
              <a:buFont typeface="Wingdings" pitchFamily="2" charset="2"/>
              <a:buNone/>
              <a:defRPr/>
            </a:pPr>
            <a:r>
              <a:rPr lang="en-US"/>
              <a:t>	</a:t>
            </a:r>
          </a:p>
          <a:p>
            <a:pPr eaLnBrk="1" hangingPunct="1">
              <a:buFont typeface="Wingdings" pitchFamily="2" charset="2"/>
              <a:buNone/>
              <a:defRPr/>
            </a:pPr>
            <a:r>
              <a:rPr lang="en-US"/>
              <a:t>	But precisely because ….one is called so by the spirit to fulfill the goal of holiness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143000"/>
            <a:ext cx="8229600" cy="4983163"/>
          </a:xfrm>
        </p:spPr>
        <p:txBody>
          <a:bodyPr/>
          <a:lstStyle/>
          <a:p>
            <a:pPr eaLnBrk="1" hangingPunct="1">
              <a:buFontTx/>
              <a:buNone/>
              <a:defRPr/>
            </a:pPr>
            <a:r>
              <a:rPr lang="en-US" b="1"/>
              <a:t>	</a:t>
            </a:r>
            <a:r>
              <a:rPr lang="en-US"/>
              <a:t>We travel the path of this vocation by being active in three specific areas of our lives:</a:t>
            </a:r>
          </a:p>
          <a:p>
            <a:pPr eaLnBrk="1" hangingPunct="1">
              <a:buFontTx/>
              <a:buNone/>
              <a:defRPr/>
            </a:pPr>
            <a:endParaRPr lang="en-US"/>
          </a:p>
          <a:p>
            <a:pPr eaLnBrk="1" hangingPunct="1">
              <a:buFontTx/>
              <a:buNone/>
              <a:defRPr/>
            </a:pPr>
            <a:r>
              <a:rPr lang="en-US"/>
              <a:t>	(1) Prayer</a:t>
            </a:r>
          </a:p>
          <a:p>
            <a:pPr eaLnBrk="1" hangingPunct="1">
              <a:buFontTx/>
              <a:buNone/>
              <a:defRPr/>
            </a:pPr>
            <a:r>
              <a:rPr lang="en-US"/>
              <a:t>	(2) Service</a:t>
            </a:r>
          </a:p>
          <a:p>
            <a:pPr eaLnBrk="1" hangingPunct="1">
              <a:buFontTx/>
              <a:buNone/>
              <a:defRPr/>
            </a:pPr>
            <a:r>
              <a:rPr lang="en-US"/>
              <a:t>	(3) Community</a:t>
            </a:r>
          </a:p>
          <a:p>
            <a:pPr eaLnBrk="1" hangingPunct="1">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p:txBody>
          <a:bodyPr/>
          <a:lstStyle/>
          <a:p>
            <a:pPr eaLnBrk="1" hangingPunct="1">
              <a:defRPr/>
            </a:pPr>
            <a:r>
              <a:rPr lang="en-US">
                <a:solidFill>
                  <a:srgbClr val="FF0000"/>
                </a:solidFill>
              </a:rPr>
              <a:t>(1) PRAYER</a:t>
            </a:r>
          </a:p>
        </p:txBody>
      </p:sp>
      <p:sp>
        <p:nvSpPr>
          <p:cNvPr id="3" name="Content Placeholder 2"/>
          <p:cNvSpPr>
            <a:spLocks noGrp="1"/>
          </p:cNvSpPr>
          <p:nvPr>
            <p:ph idx="4294967295"/>
          </p:nvPr>
        </p:nvSpPr>
        <p:spPr>
          <a:xfrm>
            <a:off x="685800" y="1600200"/>
            <a:ext cx="8001000" cy="4530725"/>
          </a:xfrm>
        </p:spPr>
        <p:txBody>
          <a:bodyPr/>
          <a:lstStyle/>
          <a:p>
            <a:pPr eaLnBrk="1" hangingPunct="1">
              <a:defRPr/>
            </a:pPr>
            <a:r>
              <a:rPr lang="en-US" b="1">
                <a:solidFill>
                  <a:srgbClr val="420000"/>
                </a:solidFill>
              </a:rPr>
              <a:t>Penance</a:t>
            </a:r>
            <a:r>
              <a:rPr lang="en-US"/>
              <a:t> </a:t>
            </a:r>
          </a:p>
          <a:p>
            <a:pPr eaLnBrk="1" hangingPunct="1">
              <a:buFont typeface="Wingdings" pitchFamily="2" charset="2"/>
              <a:buNone/>
              <a:defRPr/>
            </a:pPr>
            <a:r>
              <a:rPr lang="en-US"/>
              <a:t>	</a:t>
            </a:r>
            <a:r>
              <a:rPr lang="en-US" i="1"/>
              <a:t>Reconciliation</a:t>
            </a:r>
          </a:p>
          <a:p>
            <a:pPr eaLnBrk="1" hangingPunct="1">
              <a:buFont typeface="Wingdings" pitchFamily="2" charset="2"/>
              <a:buNone/>
              <a:defRPr/>
            </a:pPr>
            <a:r>
              <a:rPr lang="en-US" i="1"/>
              <a:t>	Daily conversion</a:t>
            </a:r>
          </a:p>
          <a:p>
            <a:pPr eaLnBrk="1" hangingPunct="1">
              <a:defRPr/>
            </a:pPr>
            <a:r>
              <a:rPr lang="en-US" b="1">
                <a:solidFill>
                  <a:srgbClr val="420000"/>
                </a:solidFill>
              </a:rPr>
              <a:t>Eucharist</a:t>
            </a:r>
          </a:p>
          <a:p>
            <a:pPr eaLnBrk="1" hangingPunct="1">
              <a:buFont typeface="Wingdings" pitchFamily="2" charset="2"/>
              <a:buNone/>
              <a:defRPr/>
            </a:pPr>
            <a:r>
              <a:rPr lang="en-US"/>
              <a:t>	</a:t>
            </a:r>
            <a:r>
              <a:rPr lang="en-US" i="1"/>
              <a:t>Mass</a:t>
            </a:r>
          </a:p>
          <a:p>
            <a:pPr eaLnBrk="1" hangingPunct="1">
              <a:defRPr/>
            </a:pPr>
            <a:r>
              <a:rPr lang="en-US" b="1">
                <a:solidFill>
                  <a:srgbClr val="420000"/>
                </a:solidFill>
              </a:rPr>
              <a:t>Prayer</a:t>
            </a:r>
          </a:p>
          <a:p>
            <a:pPr eaLnBrk="1" hangingPunct="1">
              <a:buFont typeface="Wingdings" pitchFamily="2" charset="2"/>
              <a:buNone/>
              <a:defRPr/>
            </a:pPr>
            <a:r>
              <a:rPr lang="en-US"/>
              <a:t>	</a:t>
            </a:r>
            <a:r>
              <a:rPr lang="en-US" i="1"/>
              <a:t>Liturgy of the Hours</a:t>
            </a:r>
          </a:p>
          <a:p>
            <a:pPr eaLnBrk="1" hangingPunct="1">
              <a:buFont typeface="Wingdings" pitchFamily="2" charset="2"/>
              <a:buNone/>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p:txBody>
          <a:bodyPr/>
          <a:lstStyle/>
          <a:p>
            <a:pPr eaLnBrk="1" hangingPunct="1">
              <a:defRPr/>
            </a:pPr>
            <a:r>
              <a:rPr lang="en-US">
                <a:solidFill>
                  <a:srgbClr val="FF0000"/>
                </a:solidFill>
              </a:rPr>
              <a:t>(1) PRAYER</a:t>
            </a:r>
          </a:p>
        </p:txBody>
      </p:sp>
      <p:sp>
        <p:nvSpPr>
          <p:cNvPr id="3" name="Content Placeholder 2"/>
          <p:cNvSpPr>
            <a:spLocks noGrp="1"/>
          </p:cNvSpPr>
          <p:nvPr>
            <p:ph idx="4294967295"/>
          </p:nvPr>
        </p:nvSpPr>
        <p:spPr/>
        <p:txBody>
          <a:bodyPr/>
          <a:lstStyle/>
          <a:p>
            <a:pPr eaLnBrk="1" hangingPunct="1">
              <a:defRPr/>
            </a:pPr>
            <a:r>
              <a:rPr lang="en-US">
                <a:solidFill>
                  <a:srgbClr val="C00000"/>
                </a:solidFill>
              </a:rPr>
              <a:t>Evangelization</a:t>
            </a:r>
          </a:p>
          <a:p>
            <a:pPr eaLnBrk="1" hangingPunct="1">
              <a:buFont typeface="Wingdings" pitchFamily="2" charset="2"/>
              <a:buNone/>
              <a:defRPr/>
            </a:pPr>
            <a:r>
              <a:rPr lang="en-US"/>
              <a:t>	</a:t>
            </a:r>
            <a:r>
              <a:rPr lang="en-US" i="1"/>
              <a:t>(pictures of Francis and Clare)</a:t>
            </a:r>
            <a:r>
              <a:rPr lang="en-US"/>
              <a:t> </a:t>
            </a:r>
          </a:p>
          <a:p>
            <a:pPr eaLnBrk="1" hangingPunct="1">
              <a:defRPr/>
            </a:pPr>
            <a:r>
              <a:rPr lang="en-US">
                <a:solidFill>
                  <a:srgbClr val="C00000"/>
                </a:solidFill>
              </a:rPr>
              <a:t>Study</a:t>
            </a:r>
          </a:p>
          <a:p>
            <a:pPr eaLnBrk="1" hangingPunct="1">
              <a:buFont typeface="Wingdings" pitchFamily="2" charset="2"/>
              <a:buNone/>
              <a:defRPr/>
            </a:pPr>
            <a:r>
              <a:rPr lang="en-US"/>
              <a:t>	</a:t>
            </a:r>
            <a:r>
              <a:rPr lang="en-US" i="1"/>
              <a:t>(inquiry candidates)</a:t>
            </a:r>
          </a:p>
          <a:p>
            <a:pPr eaLnBrk="1" hangingPunct="1">
              <a:defRPr/>
            </a:pPr>
            <a:r>
              <a:rPr lang="en-US">
                <a:solidFill>
                  <a:srgbClr val="C00000"/>
                </a:solidFill>
              </a:rPr>
              <a:t>Contemplation</a:t>
            </a:r>
          </a:p>
          <a:p>
            <a:pPr eaLnBrk="1" hangingPunct="1">
              <a:buFont typeface="Wingdings" pitchFamily="2" charset="2"/>
              <a:buNone/>
              <a:defRPr/>
            </a:pPr>
            <a:r>
              <a:rPr lang="en-US"/>
              <a:t>	</a:t>
            </a:r>
            <a:r>
              <a:rPr lang="en-US" i="1"/>
              <a:t>(in silent conversation with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Title 1"/>
          <p:cNvSpPr>
            <a:spLocks noGrp="1"/>
          </p:cNvSpPr>
          <p:nvPr>
            <p:ph type="title" idx="4294967295"/>
          </p:nvPr>
        </p:nvSpPr>
        <p:spPr/>
        <p:txBody>
          <a:bodyPr/>
          <a:lstStyle/>
          <a:p>
            <a:pPr eaLnBrk="1" hangingPunct="1"/>
            <a:r>
              <a:rPr lang="en-US" smtClean="0">
                <a:solidFill>
                  <a:schemeClr val="tx1"/>
                </a:solidFill>
              </a:rPr>
              <a:t>(2) SERVICE</a:t>
            </a:r>
          </a:p>
        </p:txBody>
      </p:sp>
      <p:sp>
        <p:nvSpPr>
          <p:cNvPr id="3" name="Content Placeholder 2"/>
          <p:cNvSpPr>
            <a:spLocks noGrp="1"/>
          </p:cNvSpPr>
          <p:nvPr>
            <p:ph idx="4294967295"/>
          </p:nvPr>
        </p:nvSpPr>
        <p:spPr>
          <a:xfrm>
            <a:off x="604838" y="1598613"/>
            <a:ext cx="6704012" cy="4497387"/>
          </a:xfrm>
        </p:spPr>
        <p:txBody>
          <a:bodyPr/>
          <a:lstStyle/>
          <a:p>
            <a:pPr eaLnBrk="1" hangingPunct="1">
              <a:buFontTx/>
              <a:buNone/>
            </a:pPr>
            <a:r>
              <a:rPr lang="en-US" b="1" smtClean="0"/>
              <a:t>	</a:t>
            </a:r>
            <a:r>
              <a:rPr lang="en-US" b="1" smtClean="0">
                <a:solidFill>
                  <a:srgbClr val="FFF7F7"/>
                </a:solidFill>
              </a:rPr>
              <a:t>Simplicity of Life</a:t>
            </a:r>
          </a:p>
          <a:p>
            <a:pPr eaLnBrk="1" hangingPunct="1">
              <a:buFontTx/>
              <a:buNone/>
            </a:pPr>
            <a:endParaRPr lang="en-US" smtClean="0">
              <a:solidFill>
                <a:srgbClr val="C00000"/>
              </a:solidFill>
            </a:endParaRPr>
          </a:p>
          <a:p>
            <a:pPr eaLnBrk="1" hangingPunct="1">
              <a:buFontTx/>
              <a:buNone/>
            </a:pPr>
            <a:r>
              <a:rPr lang="en-US" smtClean="0"/>
              <a:t>	</a:t>
            </a:r>
            <a:r>
              <a:rPr lang="en-US" b="1" smtClean="0">
                <a:solidFill>
                  <a:srgbClr val="FFF7F7"/>
                </a:solidFill>
              </a:rPr>
              <a:t>Humility</a:t>
            </a:r>
            <a:r>
              <a:rPr lang="en-US" smtClean="0"/>
              <a:t> </a:t>
            </a:r>
          </a:p>
          <a:p>
            <a:pPr eaLnBrk="1" hangingPunct="1">
              <a:buFontTx/>
              <a:buNone/>
            </a:pPr>
            <a:r>
              <a:rPr lang="en-US" smtClean="0"/>
              <a:t>	</a:t>
            </a:r>
            <a:r>
              <a:rPr lang="en-US" i="1" smtClean="0"/>
              <a:t>(St. Francis and St. Clare)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idx="4294967295"/>
          </p:nvPr>
        </p:nvSpPr>
        <p:spPr/>
        <p:txBody>
          <a:bodyPr/>
          <a:lstStyle/>
          <a:p>
            <a:pPr eaLnBrk="1" hangingPunct="1">
              <a:defRPr/>
            </a:pPr>
            <a:r>
              <a:rPr lang="en-US">
                <a:solidFill>
                  <a:srgbClr val="FF0000"/>
                </a:solidFill>
              </a:rPr>
              <a:t>(3) COMMUNITY</a:t>
            </a:r>
          </a:p>
        </p:txBody>
      </p:sp>
      <p:sp>
        <p:nvSpPr>
          <p:cNvPr id="3" name="Content Placeholder 2"/>
          <p:cNvSpPr>
            <a:spLocks noGrp="1"/>
          </p:cNvSpPr>
          <p:nvPr>
            <p:ph idx="4294967295"/>
          </p:nvPr>
        </p:nvSpPr>
        <p:spPr>
          <a:xfrm>
            <a:off x="1209675" y="2187575"/>
            <a:ext cx="7635875" cy="3908425"/>
          </a:xfrm>
        </p:spPr>
        <p:txBody>
          <a:bodyPr/>
          <a:lstStyle/>
          <a:p>
            <a:pPr eaLnBrk="1" hangingPunct="1">
              <a:buFont typeface="Wingdings" pitchFamily="2" charset="2"/>
              <a:buNone/>
              <a:defRPr/>
            </a:pPr>
            <a:r>
              <a:rPr lang="en-US"/>
              <a:t>	</a:t>
            </a:r>
            <a:r>
              <a:rPr lang="en-US" b="1">
                <a:solidFill>
                  <a:srgbClr val="C00000"/>
                </a:solidFill>
              </a:rPr>
              <a:t>Community</a:t>
            </a:r>
          </a:p>
          <a:p>
            <a:pPr eaLnBrk="1" hangingPunct="1">
              <a:buFont typeface="Wingdings" pitchFamily="2" charset="2"/>
              <a:buNone/>
              <a:defRPr/>
            </a:pPr>
            <a:r>
              <a:rPr lang="en-US"/>
              <a:t>	</a:t>
            </a:r>
            <a:r>
              <a:rPr lang="en-US" i="1"/>
              <a:t>(gathering)</a:t>
            </a:r>
          </a:p>
          <a:p>
            <a:pPr eaLnBrk="1" hangingPunct="1">
              <a:buFont typeface="Wingdings" pitchFamily="2" charset="2"/>
              <a:buNone/>
              <a:defRPr/>
            </a:pPr>
            <a:endParaRPr lang="en-US"/>
          </a:p>
          <a:p>
            <a:pPr eaLnBrk="1" hangingPunct="1">
              <a:buFont typeface="Wingdings" pitchFamily="2" charset="2"/>
              <a:buNone/>
              <a:defRPr/>
            </a:pPr>
            <a:r>
              <a:rPr lang="en-US"/>
              <a:t>	</a:t>
            </a:r>
            <a:r>
              <a:rPr lang="en-US" b="1">
                <a:solidFill>
                  <a:srgbClr val="C00000"/>
                </a:solidFill>
              </a:rPr>
              <a:t>Creation</a:t>
            </a:r>
          </a:p>
          <a:p>
            <a:pPr eaLnBrk="1" hangingPunct="1">
              <a:buFont typeface="Wingdings" pitchFamily="2" charset="2"/>
              <a:buNone/>
              <a:defRPr/>
            </a:pPr>
            <a:r>
              <a:rPr lang="en-US"/>
              <a:t>	</a:t>
            </a:r>
            <a:r>
              <a:rPr lang="en-US" i="1"/>
              <a:t>(p.2-5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ctrTitle" idx="4294967295"/>
          </p:nvPr>
        </p:nvSpPr>
        <p:spPr>
          <a:xfrm>
            <a:off x="609600" y="304800"/>
            <a:ext cx="8077200" cy="1066800"/>
          </a:xfrm>
        </p:spPr>
        <p:txBody>
          <a:bodyPr/>
          <a:lstStyle/>
          <a:p>
            <a:pPr eaLnBrk="1" hangingPunct="1">
              <a:defRPr/>
            </a:pPr>
            <a:r>
              <a:rPr lang="en-US" sz="4800">
                <a:solidFill>
                  <a:srgbClr val="FF0000"/>
                </a:solidFill>
              </a:rPr>
              <a:t>Three Phases of Formation Process</a:t>
            </a:r>
          </a:p>
        </p:txBody>
      </p:sp>
      <p:sp>
        <p:nvSpPr>
          <p:cNvPr id="3" name="Subtitle 2"/>
          <p:cNvSpPr>
            <a:spLocks noGrp="1"/>
          </p:cNvSpPr>
          <p:nvPr>
            <p:ph type="subTitle" idx="4294967295"/>
          </p:nvPr>
        </p:nvSpPr>
        <p:spPr>
          <a:xfrm>
            <a:off x="1219200" y="1600200"/>
            <a:ext cx="7315200" cy="4724400"/>
          </a:xfrm>
        </p:spPr>
        <p:txBody>
          <a:bodyPr/>
          <a:lstStyle/>
          <a:p>
            <a:pPr marL="0" indent="0" eaLnBrk="1" hangingPunct="1">
              <a:buFont typeface="Wingdings" pitchFamily="2" charset="2"/>
              <a:buNone/>
              <a:defRPr/>
            </a:pPr>
            <a:endParaRPr lang="en-US" sz="3600"/>
          </a:p>
          <a:p>
            <a:pPr marL="0" indent="0" eaLnBrk="1" hangingPunct="1">
              <a:buFont typeface="Wingdings" pitchFamily="2" charset="2"/>
              <a:buNone/>
              <a:defRPr/>
            </a:pPr>
            <a:r>
              <a:rPr lang="en-US" sz="3600"/>
              <a:t>          Phase I: Orientation</a:t>
            </a:r>
          </a:p>
          <a:p>
            <a:pPr marL="0" indent="0" eaLnBrk="1" hangingPunct="1">
              <a:buFont typeface="Wingdings" pitchFamily="2" charset="2"/>
              <a:buNone/>
              <a:defRPr/>
            </a:pPr>
            <a:r>
              <a:rPr lang="en-US" sz="3600"/>
              <a:t>          Phase II: Inquiry</a:t>
            </a:r>
          </a:p>
          <a:p>
            <a:pPr marL="0" indent="0" algn="ctr" eaLnBrk="1" hangingPunct="1">
              <a:buFont typeface="Wingdings" pitchFamily="2" charset="2"/>
              <a:buNone/>
              <a:defRPr/>
            </a:pPr>
            <a:r>
              <a:rPr lang="en-US" sz="3600"/>
              <a:t>Phase III: Candidacy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a:xfrm>
            <a:off x="457200" y="274638"/>
            <a:ext cx="8229600" cy="944562"/>
          </a:xfrm>
        </p:spPr>
        <p:txBody>
          <a:bodyPr/>
          <a:lstStyle/>
          <a:p>
            <a:pPr eaLnBrk="1" hangingPunct="1">
              <a:defRPr/>
            </a:pPr>
            <a:r>
              <a:rPr lang="en-US" sz="4000"/>
              <a:t>Formation: Phase I -- Orientation</a:t>
            </a:r>
          </a:p>
        </p:txBody>
      </p:sp>
      <p:sp>
        <p:nvSpPr>
          <p:cNvPr id="3" name="Content Placeholder 2"/>
          <p:cNvSpPr>
            <a:spLocks noGrp="1"/>
          </p:cNvSpPr>
          <p:nvPr>
            <p:ph idx="4294967295"/>
          </p:nvPr>
        </p:nvSpPr>
        <p:spPr>
          <a:xfrm>
            <a:off x="457200" y="1371600"/>
            <a:ext cx="8229600" cy="5105400"/>
          </a:xfrm>
        </p:spPr>
        <p:txBody>
          <a:bodyPr/>
          <a:lstStyle/>
          <a:p>
            <a:pPr eaLnBrk="1" hangingPunct="1">
              <a:buFont typeface="Wingdings" pitchFamily="2" charset="2"/>
              <a:buNone/>
              <a:defRPr/>
            </a:pPr>
            <a:r>
              <a:rPr lang="en-US"/>
              <a:t>Those who are interested in exploring the SFO are expected to attend</a:t>
            </a:r>
          </a:p>
          <a:p>
            <a:pPr eaLnBrk="1" hangingPunct="1">
              <a:defRPr/>
            </a:pPr>
            <a:r>
              <a:rPr lang="en-US"/>
              <a:t>at least 3 regular fraternity gatherings and	</a:t>
            </a:r>
          </a:p>
          <a:p>
            <a:pPr eaLnBrk="1" hangingPunct="1">
              <a:defRPr/>
            </a:pPr>
            <a:r>
              <a:rPr lang="en-US"/>
              <a:t>3 orientation meetings</a:t>
            </a:r>
          </a:p>
          <a:p>
            <a:pPr eaLnBrk="1" hangingPunct="1">
              <a:defRPr/>
            </a:pPr>
            <a:endParaRPr lang="en-US"/>
          </a:p>
          <a:p>
            <a:pPr eaLnBrk="1" hangingPunct="1">
              <a:buFont typeface="Wingdings" pitchFamily="2" charset="2"/>
              <a:buNone/>
              <a:defRPr/>
            </a:pPr>
            <a:r>
              <a:rPr lang="en-US"/>
              <a:t>The orientation classes give an overview of the life of St. Francis, the Franciscan Family, and expectations of the Secular Franciscan Order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idx="4294967295"/>
          </p:nvPr>
        </p:nvSpPr>
        <p:spPr>
          <a:xfrm>
            <a:off x="457200" y="292100"/>
            <a:ext cx="8229600" cy="1144588"/>
          </a:xfrm>
        </p:spPr>
        <p:txBody>
          <a:bodyPr/>
          <a:lstStyle/>
          <a:p>
            <a:pPr eaLnBrk="1" hangingPunct="1">
              <a:defRPr/>
            </a:pPr>
            <a:r>
              <a:rPr lang="en-US" sz="3600"/>
              <a:t>Formation: Phase II -- Inquiry</a:t>
            </a:r>
          </a:p>
        </p:txBody>
      </p:sp>
      <p:sp>
        <p:nvSpPr>
          <p:cNvPr id="3" name="Content Placeholder 2"/>
          <p:cNvSpPr>
            <a:spLocks noGrp="1"/>
          </p:cNvSpPr>
          <p:nvPr>
            <p:ph idx="4294967295"/>
          </p:nvPr>
        </p:nvSpPr>
        <p:spPr>
          <a:xfrm>
            <a:off x="609600" y="1524000"/>
            <a:ext cx="8077200" cy="4953000"/>
          </a:xfrm>
        </p:spPr>
        <p:txBody>
          <a:bodyPr/>
          <a:lstStyle/>
          <a:p>
            <a:pPr eaLnBrk="1" hangingPunct="1">
              <a:buFontTx/>
              <a:buNone/>
              <a:defRPr/>
            </a:pPr>
            <a:r>
              <a:rPr lang="en-US" sz="2000">
                <a:sym typeface="Symbol" pitchFamily="18" charset="2"/>
              </a:rPr>
              <a:t> </a:t>
            </a:r>
            <a:r>
              <a:rPr lang="en-US"/>
              <a:t>The topics of the inquiry classes focus on</a:t>
            </a:r>
          </a:p>
          <a:p>
            <a:pPr eaLnBrk="1" hangingPunct="1">
              <a:buFontTx/>
              <a:buNone/>
              <a:defRPr/>
            </a:pPr>
            <a:r>
              <a:rPr lang="en-US"/>
              <a:t>	several major aspects of the SFO, such as:</a:t>
            </a:r>
          </a:p>
          <a:p>
            <a:pPr eaLnBrk="1" hangingPunct="1">
              <a:buFontTx/>
              <a:buNone/>
              <a:defRPr/>
            </a:pPr>
            <a:endParaRPr lang="en-US"/>
          </a:p>
          <a:p>
            <a:pPr eaLnBrk="1" hangingPunct="1">
              <a:buFontTx/>
              <a:buNone/>
              <a:defRPr/>
            </a:pPr>
            <a:r>
              <a:rPr lang="en-US"/>
              <a:t>	</a:t>
            </a:r>
            <a:r>
              <a:rPr lang="en-US" i="1"/>
              <a:t>Called to Holiness</a:t>
            </a:r>
          </a:p>
          <a:p>
            <a:pPr eaLnBrk="1" hangingPunct="1">
              <a:buFontTx/>
              <a:buNone/>
              <a:defRPr/>
            </a:pPr>
            <a:r>
              <a:rPr lang="en-US"/>
              <a:t>	</a:t>
            </a:r>
            <a:r>
              <a:rPr lang="en-US" i="1"/>
              <a:t>Prompting of the Holy Spirit</a:t>
            </a:r>
          </a:p>
          <a:p>
            <a:pPr eaLnBrk="1" hangingPunct="1">
              <a:buFontTx/>
              <a:buNone/>
              <a:defRPr/>
            </a:pPr>
            <a:r>
              <a:rPr lang="en-US"/>
              <a:t>	</a:t>
            </a:r>
            <a:r>
              <a:rPr lang="en-US" i="1"/>
              <a:t>Getting to know Francis and Clare….</a:t>
            </a:r>
          </a:p>
          <a:p>
            <a:pPr eaLnBrk="1" hangingPunct="1">
              <a:buFontTx/>
              <a:buNone/>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838200" y="1143000"/>
            <a:ext cx="7467600" cy="4724400"/>
          </a:xfrm>
        </p:spPr>
        <p:txBody>
          <a:bodyPr/>
          <a:lstStyle/>
          <a:p>
            <a:pPr marL="0" indent="0" algn="just" eaLnBrk="1" hangingPunct="1">
              <a:buFontTx/>
              <a:buNone/>
              <a:defRPr/>
            </a:pPr>
            <a:r>
              <a:rPr lang="en-US" sz="3600"/>
              <a:t>Then perhaps you may have a vocation to the </a:t>
            </a:r>
            <a:r>
              <a:rPr lang="en-US" sz="3600" i="1"/>
              <a:t>Secular Franciscan way of life</a:t>
            </a:r>
            <a:endParaRPr lang="en-US" sz="3600"/>
          </a:p>
          <a:p>
            <a:pPr marL="0" indent="0" algn="just" eaLnBrk="1" hangingPunct="1">
              <a:buFontTx/>
              <a:buNone/>
              <a:defRPr/>
            </a:pPr>
            <a:endParaRPr lang="en-US" sz="3600"/>
          </a:p>
          <a:p>
            <a:pPr marL="0" indent="0" algn="just" eaLnBrk="1" hangingPunct="1">
              <a:buFontTx/>
              <a:buNone/>
              <a:defRPr/>
            </a:pPr>
            <a:r>
              <a:rPr lang="en-US" sz="3600"/>
              <a:t>God may be calling you to live the Gospel in a uniquely Franciscan way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Title 1"/>
          <p:cNvSpPr>
            <a:spLocks noGrp="1"/>
          </p:cNvSpPr>
          <p:nvPr>
            <p:ph type="title" idx="4294967295"/>
          </p:nvPr>
        </p:nvSpPr>
        <p:spPr>
          <a:xfrm>
            <a:off x="219075" y="227013"/>
            <a:ext cx="7477125" cy="944562"/>
          </a:xfrm>
        </p:spPr>
        <p:txBody>
          <a:bodyPr/>
          <a:lstStyle/>
          <a:p>
            <a:pPr eaLnBrk="1" hangingPunct="1"/>
            <a:r>
              <a:rPr lang="en-US" sz="3200" smtClean="0"/>
              <a:t>Formation: Phase II -- Inquiry</a:t>
            </a:r>
          </a:p>
        </p:txBody>
      </p:sp>
      <p:sp>
        <p:nvSpPr>
          <p:cNvPr id="3" name="Content Placeholder 2"/>
          <p:cNvSpPr>
            <a:spLocks noGrp="1"/>
          </p:cNvSpPr>
          <p:nvPr>
            <p:ph idx="4294967295"/>
          </p:nvPr>
        </p:nvSpPr>
        <p:spPr>
          <a:xfrm>
            <a:off x="0" y="1295400"/>
            <a:ext cx="8686800" cy="5181600"/>
          </a:xfrm>
        </p:spPr>
        <p:txBody>
          <a:bodyPr/>
          <a:lstStyle/>
          <a:p>
            <a:pPr eaLnBrk="1" hangingPunct="1"/>
            <a:endParaRPr lang="en-US" smtClean="0"/>
          </a:p>
          <a:p>
            <a:pPr eaLnBrk="1" hangingPunct="1"/>
            <a:r>
              <a:rPr lang="en-US" smtClean="0"/>
              <a:t> Provide the chance to </a:t>
            </a:r>
            <a:r>
              <a:rPr lang="en-US" i="1" smtClean="0"/>
              <a:t>share your faith   </a:t>
            </a:r>
          </a:p>
          <a:p>
            <a:pPr eaLnBrk="1" hangingPunct="1">
              <a:buFontTx/>
              <a:buNone/>
            </a:pPr>
            <a:r>
              <a:rPr lang="en-US" i="1" smtClean="0"/>
              <a:t>    journeys, needs and expectations </a:t>
            </a:r>
            <a:r>
              <a:rPr lang="en-US" smtClean="0"/>
              <a:t>of the </a:t>
            </a:r>
          </a:p>
          <a:p>
            <a:pPr eaLnBrk="1" hangingPunct="1">
              <a:buFontTx/>
              <a:buNone/>
            </a:pPr>
            <a:r>
              <a:rPr lang="en-US" smtClean="0"/>
              <a:t>   Secular Franciscan Order</a:t>
            </a:r>
          </a:p>
          <a:p>
            <a:pPr eaLnBrk="1" hangingPunct="1"/>
            <a:endParaRPr lang="en-US" smtClean="0"/>
          </a:p>
          <a:p>
            <a:pPr eaLnBrk="1" hangingPunct="1"/>
            <a:r>
              <a:rPr lang="en-US" smtClean="0"/>
              <a:t>The inquiry process can last from </a:t>
            </a:r>
            <a:r>
              <a:rPr lang="en-US" i="1" smtClean="0"/>
              <a:t>9 to 12 months</a:t>
            </a:r>
          </a:p>
          <a:p>
            <a:pPr eaLnBrk="1" hangingPunct="1">
              <a:buFontTx/>
              <a:buNone/>
            </a:pP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idx="4294967295"/>
          </p:nvPr>
        </p:nvSpPr>
        <p:spPr>
          <a:xfrm>
            <a:off x="457200" y="381000"/>
            <a:ext cx="8229600" cy="1133475"/>
          </a:xfrm>
        </p:spPr>
        <p:txBody>
          <a:bodyPr/>
          <a:lstStyle/>
          <a:p>
            <a:pPr eaLnBrk="1" hangingPunct="1">
              <a:defRPr/>
            </a:pPr>
            <a:r>
              <a:rPr lang="en-US" sz="3600"/>
              <a:t>Formation: Phase II -- Inquiry</a:t>
            </a:r>
          </a:p>
        </p:txBody>
      </p:sp>
      <p:sp>
        <p:nvSpPr>
          <p:cNvPr id="3" name="Content Placeholder 2"/>
          <p:cNvSpPr>
            <a:spLocks noGrp="1"/>
          </p:cNvSpPr>
          <p:nvPr>
            <p:ph idx="4294967295"/>
          </p:nvPr>
        </p:nvSpPr>
        <p:spPr>
          <a:xfrm>
            <a:off x="685800" y="1447800"/>
            <a:ext cx="8001000" cy="5029200"/>
          </a:xfrm>
        </p:spPr>
        <p:txBody>
          <a:bodyPr/>
          <a:lstStyle/>
          <a:p>
            <a:pPr eaLnBrk="1" hangingPunct="1">
              <a:defRPr/>
            </a:pPr>
            <a:r>
              <a:rPr lang="en-US"/>
              <a:t>After Inquiry ….</a:t>
            </a:r>
          </a:p>
          <a:p>
            <a:pPr eaLnBrk="1" hangingPunct="1">
              <a:buFont typeface="Wingdings" pitchFamily="2" charset="2"/>
              <a:buNone/>
              <a:defRPr/>
            </a:pPr>
            <a:r>
              <a:rPr lang="en-US"/>
              <a:t>	Petition to be admitted to the Order</a:t>
            </a:r>
          </a:p>
          <a:p>
            <a:pPr eaLnBrk="1" hangingPunct="1">
              <a:buFont typeface="Wingdings" pitchFamily="2" charset="2"/>
              <a:buNone/>
              <a:defRPr/>
            </a:pPr>
            <a:endParaRPr lang="en-US"/>
          </a:p>
          <a:p>
            <a:pPr eaLnBrk="1" hangingPunct="1">
              <a:defRPr/>
            </a:pPr>
            <a:r>
              <a:rPr lang="en-US"/>
              <a:t>Conditions for Admission are:</a:t>
            </a:r>
          </a:p>
          <a:p>
            <a:pPr eaLnBrk="1" hangingPunct="1">
              <a:buFont typeface="Wingdings" pitchFamily="2" charset="2"/>
              <a:buNone/>
              <a:defRPr/>
            </a:pPr>
            <a:r>
              <a:rPr lang="en-US"/>
              <a:t>	</a:t>
            </a:r>
            <a:r>
              <a:rPr lang="en-US" sz="2800" i="1">
                <a:solidFill>
                  <a:srgbClr val="3333CC"/>
                </a:solidFill>
              </a:rPr>
              <a:t>Profess the Catholic Faith</a:t>
            </a:r>
          </a:p>
          <a:p>
            <a:pPr eaLnBrk="1" hangingPunct="1">
              <a:buFont typeface="Wingdings" pitchFamily="2" charset="2"/>
              <a:buNone/>
              <a:defRPr/>
            </a:pPr>
            <a:r>
              <a:rPr lang="en-US" sz="2800" i="1">
                <a:solidFill>
                  <a:srgbClr val="3333CC"/>
                </a:solidFill>
              </a:rPr>
              <a:t>	</a:t>
            </a:r>
            <a:r>
              <a:rPr lang="en-US" sz="2800" i="1">
                <a:solidFill>
                  <a:srgbClr val="00B050"/>
                </a:solidFill>
              </a:rPr>
              <a:t>Be in good standing with the Catholic Church</a:t>
            </a:r>
          </a:p>
          <a:p>
            <a:pPr eaLnBrk="1" hangingPunct="1">
              <a:buFont typeface="Wingdings" pitchFamily="2" charset="2"/>
              <a:buNone/>
              <a:defRPr/>
            </a:pPr>
            <a:r>
              <a:rPr lang="en-US" sz="2800" i="1">
                <a:solidFill>
                  <a:srgbClr val="3333CC"/>
                </a:solidFill>
              </a:rPr>
              <a:t>	</a:t>
            </a:r>
            <a:r>
              <a:rPr lang="en-US" sz="2800" i="1">
                <a:solidFill>
                  <a:srgbClr val="C00000"/>
                </a:solidFill>
              </a:rPr>
              <a:t>Be at least 18 years of age</a:t>
            </a:r>
          </a:p>
          <a:p>
            <a:pPr eaLnBrk="1" hangingPunct="1">
              <a:buFont typeface="Wingdings" pitchFamily="2" charset="2"/>
              <a:buNone/>
              <a:defRPr/>
            </a:pPr>
            <a:r>
              <a:rPr lang="en-US" sz="2800" i="1">
                <a:solidFill>
                  <a:srgbClr val="3333CC"/>
                </a:solidFill>
              </a:rPr>
              <a:t>	</a:t>
            </a:r>
            <a:r>
              <a:rPr lang="en-US" sz="2800" i="1">
                <a:solidFill>
                  <a:srgbClr val="FF0000"/>
                </a:solidFill>
              </a:rPr>
              <a:t>Show clear signs of a vocation</a:t>
            </a:r>
          </a:p>
          <a:p>
            <a:pPr eaLnBrk="1" hangingPunct="1">
              <a:defRPr/>
            </a:pPr>
            <a:endParaRPr lang="en-US" sz="2800"/>
          </a:p>
          <a:p>
            <a:pPr eaLnBrk="1" hangingPunct="1">
              <a:buFont typeface="Wingdings" pitchFamily="2" charset="2"/>
              <a:buNone/>
              <a:defRPr/>
            </a:pPr>
            <a:endParaRPr lang="en-US" sz="2800"/>
          </a:p>
          <a:p>
            <a:pPr eaLnBrk="1" hangingPunct="1">
              <a:buFont typeface="Wingdings" pitchFamily="2" charset="2"/>
              <a:buNone/>
              <a:defRPr/>
            </a:pPr>
            <a:r>
              <a:rPr lang="en-US" sz="2800"/>
              <a:t>	</a:t>
            </a:r>
          </a:p>
          <a:p>
            <a:pPr eaLnBrk="1" hangingPunct="1">
              <a:buFont typeface="Wingdings" pitchFamily="2" charset="2"/>
              <a:buNone/>
              <a:defRPr/>
            </a:pPr>
            <a:r>
              <a:rPr lang="en-US" sz="2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20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idx="4294967295"/>
          </p:nvPr>
        </p:nvSpPr>
        <p:spPr>
          <a:xfrm>
            <a:off x="301625" y="228600"/>
            <a:ext cx="8540750" cy="944563"/>
          </a:xfrm>
        </p:spPr>
        <p:txBody>
          <a:bodyPr/>
          <a:lstStyle/>
          <a:p>
            <a:pPr eaLnBrk="1" hangingPunct="1">
              <a:defRPr/>
            </a:pPr>
            <a:r>
              <a:rPr lang="en-US" sz="3600"/>
              <a:t>Formation: Phase II -- </a:t>
            </a:r>
            <a:r>
              <a:rPr lang="en-US" sz="3600">
                <a:solidFill>
                  <a:schemeClr val="tx1"/>
                </a:solidFill>
              </a:rPr>
              <a:t>Inquiry</a:t>
            </a:r>
          </a:p>
        </p:txBody>
      </p:sp>
      <p:sp>
        <p:nvSpPr>
          <p:cNvPr id="3" name="Content Placeholder 2"/>
          <p:cNvSpPr>
            <a:spLocks noGrp="1"/>
          </p:cNvSpPr>
          <p:nvPr>
            <p:ph idx="4294967295"/>
          </p:nvPr>
        </p:nvSpPr>
        <p:spPr>
          <a:xfrm>
            <a:off x="457200" y="1295400"/>
            <a:ext cx="8229600" cy="5181600"/>
          </a:xfrm>
        </p:spPr>
        <p:txBody>
          <a:bodyPr/>
          <a:lstStyle/>
          <a:p>
            <a:pPr eaLnBrk="1" hangingPunct="1">
              <a:buFont typeface="Arial" charset="0"/>
              <a:buNone/>
              <a:defRPr/>
            </a:pPr>
            <a:endParaRPr lang="en-US" sz="2800"/>
          </a:p>
          <a:p>
            <a:pPr eaLnBrk="1" hangingPunct="1">
              <a:defRPr/>
            </a:pPr>
            <a:r>
              <a:rPr lang="en-US"/>
              <a:t>The </a:t>
            </a:r>
            <a:r>
              <a:rPr lang="en-US" i="1"/>
              <a:t>Rite of Admission</a:t>
            </a:r>
            <a:r>
              <a:rPr lang="en-US"/>
              <a:t> ….</a:t>
            </a:r>
          </a:p>
          <a:p>
            <a:pPr eaLnBrk="1" hangingPunct="1">
              <a:buFont typeface="Arial" charset="0"/>
              <a:buNone/>
              <a:defRPr/>
            </a:pPr>
            <a:r>
              <a:rPr lang="en-US"/>
              <a:t>	takes place within a celebration of the Word of God, with the whole fraternity present.</a:t>
            </a:r>
          </a:p>
          <a:p>
            <a:pPr eaLnBrk="1" hangingPunct="1">
              <a:buFont typeface="Arial" charset="0"/>
              <a:buNone/>
              <a:defRPr/>
            </a:pPr>
            <a:r>
              <a:rPr lang="en-US" sz="2800"/>
              <a:t>	</a:t>
            </a:r>
          </a:p>
          <a:p>
            <a:pPr eaLnBrk="1" hangingPunct="1">
              <a:buFont typeface="Arial" charset="0"/>
              <a:buNone/>
              <a:defRPr/>
            </a:pPr>
            <a:r>
              <a:rPr lang="en-US" sz="2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idx="4294967295"/>
          </p:nvPr>
        </p:nvSpPr>
        <p:spPr>
          <a:xfrm>
            <a:off x="457200" y="277813"/>
            <a:ext cx="8229600" cy="941387"/>
          </a:xfrm>
        </p:spPr>
        <p:txBody>
          <a:bodyPr anchorCtr="0"/>
          <a:lstStyle/>
          <a:p>
            <a:pPr eaLnBrk="1" hangingPunct="1">
              <a:defRPr/>
            </a:pPr>
            <a:r>
              <a:rPr lang="en-US" sz="3600"/>
              <a:t>Formation: Phase III -- Candidacy</a:t>
            </a:r>
          </a:p>
        </p:txBody>
      </p:sp>
      <p:sp>
        <p:nvSpPr>
          <p:cNvPr id="3" name="Content Placeholder 2"/>
          <p:cNvSpPr>
            <a:spLocks noGrp="1"/>
          </p:cNvSpPr>
          <p:nvPr>
            <p:ph idx="4294967295"/>
          </p:nvPr>
        </p:nvSpPr>
        <p:spPr>
          <a:xfrm>
            <a:off x="609600" y="1676400"/>
            <a:ext cx="8077200" cy="4800600"/>
          </a:xfrm>
        </p:spPr>
        <p:txBody>
          <a:bodyPr/>
          <a:lstStyle/>
          <a:p>
            <a:pPr eaLnBrk="1" hangingPunct="1">
              <a:defRPr/>
            </a:pPr>
            <a:r>
              <a:rPr lang="en-US"/>
              <a:t>Candidates embark on a study and sharing of</a:t>
            </a:r>
          </a:p>
          <a:p>
            <a:pPr eaLnBrk="1" hangingPunct="1">
              <a:buFont typeface="Wingdings" pitchFamily="2" charset="2"/>
              <a:buNone/>
              <a:defRPr/>
            </a:pPr>
            <a:r>
              <a:rPr lang="en-US"/>
              <a:t> </a:t>
            </a:r>
          </a:p>
          <a:p>
            <a:pPr eaLnBrk="1" hangingPunct="1">
              <a:buFont typeface="Wingdings" pitchFamily="2" charset="2"/>
              <a:buNone/>
              <a:defRPr/>
            </a:pPr>
            <a:r>
              <a:rPr lang="en-US">
                <a:solidFill>
                  <a:srgbClr val="3333CC"/>
                </a:solidFill>
              </a:rPr>
              <a:t>	</a:t>
            </a:r>
            <a:r>
              <a:rPr lang="en-US" i="1">
                <a:solidFill>
                  <a:schemeClr val="tx2"/>
                </a:solidFill>
              </a:rPr>
              <a:t>Basic Catholic teaching</a:t>
            </a:r>
          </a:p>
          <a:p>
            <a:pPr eaLnBrk="1" hangingPunct="1">
              <a:buFont typeface="Wingdings" pitchFamily="2" charset="2"/>
              <a:buNone/>
              <a:defRPr/>
            </a:pPr>
            <a:r>
              <a:rPr lang="en-US" i="1">
                <a:solidFill>
                  <a:schemeClr val="tx2"/>
                </a:solidFill>
              </a:rPr>
              <a:t>	Life of St. Francis and Franciscan Spirituality</a:t>
            </a:r>
          </a:p>
          <a:p>
            <a:pPr eaLnBrk="1" hangingPunct="1">
              <a:buFont typeface="Wingdings" pitchFamily="2" charset="2"/>
              <a:buNone/>
              <a:defRPr/>
            </a:pPr>
            <a:r>
              <a:rPr lang="en-US" i="1">
                <a:solidFill>
                  <a:schemeClr val="tx2"/>
                </a:solidFill>
              </a:rPr>
              <a:t>	Fraternity and Franciscan lifestyle</a:t>
            </a:r>
          </a:p>
          <a:p>
            <a:pPr eaLnBrk="1" hangingPunct="1">
              <a:buFont typeface="Wingdings" pitchFamily="2" charset="2"/>
              <a:buNone/>
              <a:defRPr/>
            </a:pPr>
            <a:r>
              <a:rPr lang="en-US" i="1">
                <a:solidFill>
                  <a:srgbClr val="3333CC"/>
                </a:solidFill>
              </a:rPr>
              <a:t>	….</a:t>
            </a:r>
          </a:p>
          <a:p>
            <a:pPr eaLnBrk="1" hangingPunct="1">
              <a:defRPr/>
            </a:pPr>
            <a:endParaRPr lang="en-US"/>
          </a:p>
          <a:p>
            <a:pPr eaLnBrk="1" hangingPunct="1">
              <a:buFont typeface="Wingdings" pitchFamily="2" charset="2"/>
              <a:buNone/>
              <a:defRPr/>
            </a:pPr>
            <a:r>
              <a:rPr lang="en-US"/>
              <a:t>	</a:t>
            </a:r>
          </a:p>
          <a:p>
            <a:pPr eaLnBrk="1" hangingPunct="1">
              <a:buFont typeface="Wingdings" pitchFamily="2" charset="2"/>
              <a:buNone/>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idx="4294967295"/>
          </p:nvPr>
        </p:nvSpPr>
        <p:spPr/>
        <p:txBody>
          <a:bodyPr/>
          <a:lstStyle/>
          <a:p>
            <a:pPr eaLnBrk="1" hangingPunct="1">
              <a:defRPr/>
            </a:pPr>
            <a:r>
              <a:rPr lang="en-US" sz="3600">
                <a:solidFill>
                  <a:srgbClr val="FF0000"/>
                </a:solidFill>
              </a:rPr>
              <a:t>Profession</a:t>
            </a:r>
          </a:p>
        </p:txBody>
      </p:sp>
      <p:sp>
        <p:nvSpPr>
          <p:cNvPr id="3" name="Content Placeholder 2"/>
          <p:cNvSpPr>
            <a:spLocks noGrp="1"/>
          </p:cNvSpPr>
          <p:nvPr>
            <p:ph idx="4294967295"/>
          </p:nvPr>
        </p:nvSpPr>
        <p:spPr>
          <a:xfrm>
            <a:off x="762000" y="1600200"/>
            <a:ext cx="7924800" cy="4495800"/>
          </a:xfrm>
        </p:spPr>
        <p:txBody>
          <a:bodyPr/>
          <a:lstStyle/>
          <a:p>
            <a:pPr eaLnBrk="1" hangingPunct="1">
              <a:buFontTx/>
              <a:buNone/>
            </a:pPr>
            <a:r>
              <a:rPr lang="en-US" smtClean="0"/>
              <a:t>Profession follows the completion of Candidate Formation:</a:t>
            </a:r>
          </a:p>
          <a:p>
            <a:pPr eaLnBrk="1" hangingPunct="1">
              <a:buFontTx/>
              <a:buNone/>
            </a:pPr>
            <a:endParaRPr lang="en-US" smtClean="0"/>
          </a:p>
          <a:p>
            <a:pPr eaLnBrk="1" hangingPunct="1"/>
            <a:r>
              <a:rPr lang="en-US" smtClean="0"/>
              <a:t>Incorporates the candidate into the Secular Franciscan Order</a:t>
            </a:r>
          </a:p>
          <a:p>
            <a:pPr eaLnBrk="1" hangingPunct="1"/>
            <a:r>
              <a:rPr lang="en-US" smtClean="0"/>
              <a:t>Is by its nature </a:t>
            </a:r>
            <a:r>
              <a:rPr lang="en-US" i="1" smtClean="0">
                <a:solidFill>
                  <a:schemeClr val="tx2"/>
                </a:solidFill>
              </a:rPr>
              <a:t>a perpetual commitment</a:t>
            </a:r>
            <a:r>
              <a:rPr lang="en-US"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a:xfrm>
            <a:off x="457200" y="274638"/>
            <a:ext cx="8229600" cy="792162"/>
          </a:xfrm>
        </p:spPr>
        <p:txBody>
          <a:bodyPr/>
          <a:lstStyle/>
          <a:p>
            <a:pPr eaLnBrk="1" hangingPunct="1">
              <a:defRPr/>
            </a:pPr>
            <a:r>
              <a:rPr lang="en-US">
                <a:solidFill>
                  <a:srgbClr val="FF0000"/>
                </a:solidFill>
              </a:rPr>
              <a:t>Apostolate</a:t>
            </a:r>
          </a:p>
        </p:txBody>
      </p:sp>
      <p:sp>
        <p:nvSpPr>
          <p:cNvPr id="3" name="Content Placeholder 2"/>
          <p:cNvSpPr>
            <a:spLocks noGrp="1"/>
          </p:cNvSpPr>
          <p:nvPr>
            <p:ph idx="4294967295"/>
          </p:nvPr>
        </p:nvSpPr>
        <p:spPr>
          <a:xfrm>
            <a:off x="1143000" y="1371600"/>
            <a:ext cx="6934200" cy="5105400"/>
          </a:xfrm>
        </p:spPr>
        <p:txBody>
          <a:bodyPr/>
          <a:lstStyle/>
          <a:p>
            <a:pPr eaLnBrk="1" hangingPunct="1">
              <a:buFont typeface="Wingdings" pitchFamily="2" charset="2"/>
              <a:buNone/>
              <a:defRPr/>
            </a:pPr>
            <a:r>
              <a:rPr lang="en-US"/>
              <a:t>	We live out the Gospel of our Lord Jesus Christ by ….</a:t>
            </a:r>
          </a:p>
          <a:p>
            <a:pPr eaLnBrk="1" hangingPunct="1">
              <a:buFont typeface="Wingdings" pitchFamily="2" charset="2"/>
              <a:buNone/>
              <a:defRPr/>
            </a:pPr>
            <a:endParaRPr lang="en-US"/>
          </a:p>
          <a:p>
            <a:pPr eaLnBrk="1" hangingPunct="1">
              <a:buFont typeface="Wingdings" pitchFamily="2" charset="2"/>
              <a:buNone/>
              <a:defRPr/>
            </a:pPr>
            <a:r>
              <a:rPr lang="en-US"/>
              <a:t>	practicing self-emptying charity </a:t>
            </a:r>
          </a:p>
          <a:p>
            <a:pPr eaLnBrk="1" hangingPunct="1">
              <a:buFont typeface="Wingdings" pitchFamily="2" charset="2"/>
              <a:buNone/>
              <a:defRPr/>
            </a:pPr>
            <a:r>
              <a:rPr lang="en-US"/>
              <a:t>	to our neighbor through our various Ministries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idx="4294967295"/>
          </p:nvPr>
        </p:nvSpPr>
        <p:spPr>
          <a:xfrm>
            <a:off x="457200" y="304800"/>
            <a:ext cx="8229600" cy="1384300"/>
          </a:xfrm>
        </p:spPr>
        <p:txBody>
          <a:bodyPr/>
          <a:lstStyle/>
          <a:p>
            <a:pPr algn="ctr" eaLnBrk="1" hangingPunct="1">
              <a:defRPr/>
            </a:pPr>
            <a:r>
              <a:rPr lang="en-US" sz="3600"/>
              <a:t>Bob’s Ministry at The Franciscan Center</a:t>
            </a:r>
          </a:p>
        </p:txBody>
      </p:sp>
      <p:sp>
        <p:nvSpPr>
          <p:cNvPr id="3" name="Content Placeholder 2"/>
          <p:cNvSpPr>
            <a:spLocks noGrp="1"/>
          </p:cNvSpPr>
          <p:nvPr>
            <p:ph idx="4294967295"/>
          </p:nvPr>
        </p:nvSpPr>
        <p:spPr>
          <a:xfrm>
            <a:off x="838200" y="2043113"/>
            <a:ext cx="7467600" cy="3976687"/>
          </a:xfrm>
        </p:spPr>
        <p:txBody>
          <a:bodyPr/>
          <a:lstStyle/>
          <a:p>
            <a:pPr eaLnBrk="1" hangingPunct="1">
              <a:buFontTx/>
              <a:buNone/>
              <a:defRPr/>
            </a:pPr>
            <a:r>
              <a:rPr lang="en-US"/>
              <a:t>	We feed the hungry and thirsty ….</a:t>
            </a:r>
          </a:p>
          <a:p>
            <a:pPr eaLnBrk="1" hangingPunct="1">
              <a:buFontTx/>
              <a:buNone/>
              <a:defRPr/>
            </a:pPr>
            <a:r>
              <a:rPr lang="en-US"/>
              <a:t>	by working in shelters and soup kitchens. To provide those who come to shelters with the best service and counseling possible and to see Christ in all those who enter through the doors – Bob Longo, OFS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5" name="Title 1"/>
          <p:cNvSpPr>
            <a:spLocks noGrp="1"/>
          </p:cNvSpPr>
          <p:nvPr>
            <p:ph type="title"/>
          </p:nvPr>
        </p:nvSpPr>
        <p:spPr/>
        <p:txBody>
          <a:bodyPr/>
          <a:lstStyle/>
          <a:p>
            <a:pPr eaLnBrk="1" hangingPunct="1"/>
            <a:r>
              <a:rPr lang="en-US" sz="4000" smtClean="0">
                <a:solidFill>
                  <a:srgbClr val="FF0000"/>
                </a:solidFill>
              </a:rPr>
              <a:t>Rite of Initiation</a:t>
            </a:r>
          </a:p>
        </p:txBody>
      </p:sp>
      <p:sp>
        <p:nvSpPr>
          <p:cNvPr id="3" name="Content Placeholder 2"/>
          <p:cNvSpPr>
            <a:spLocks noGrp="1"/>
          </p:cNvSpPr>
          <p:nvPr>
            <p:ph idx="1"/>
          </p:nvPr>
        </p:nvSpPr>
        <p:spPr>
          <a:xfrm>
            <a:off x="990600" y="1600200"/>
            <a:ext cx="7239000" cy="4525963"/>
          </a:xfrm>
        </p:spPr>
        <p:txBody>
          <a:bodyPr/>
          <a:lstStyle/>
          <a:p>
            <a:pPr eaLnBrk="1" hangingPunct="1">
              <a:buFont typeface="Arial" charset="0"/>
              <a:buNone/>
            </a:pPr>
            <a:r>
              <a:rPr lang="en-US" smtClean="0"/>
              <a:t>	We minister to the spiritually poor by …. </a:t>
            </a:r>
          </a:p>
          <a:p>
            <a:pPr eaLnBrk="1" hangingPunct="1">
              <a:buFont typeface="Arial" charset="0"/>
              <a:buNone/>
            </a:pPr>
            <a:r>
              <a:rPr lang="en-US" smtClean="0"/>
              <a:t>	being active members in our fraternities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p:txBody>
          <a:bodyPr/>
          <a:lstStyle/>
          <a:p>
            <a:pPr eaLnBrk="1" hangingPunct="1">
              <a:defRPr/>
            </a:pPr>
            <a:r>
              <a:rPr lang="en-US" sz="3600">
                <a:solidFill>
                  <a:srgbClr val="FF0000"/>
                </a:solidFill>
              </a:rPr>
              <a:t>Sheila Solomon, OFS Lecturing</a:t>
            </a:r>
          </a:p>
        </p:txBody>
      </p:sp>
      <p:sp>
        <p:nvSpPr>
          <p:cNvPr id="3" name="Content Placeholder 2"/>
          <p:cNvSpPr>
            <a:spLocks noGrp="1"/>
          </p:cNvSpPr>
          <p:nvPr>
            <p:ph idx="4294967295"/>
          </p:nvPr>
        </p:nvSpPr>
        <p:spPr>
          <a:xfrm>
            <a:off x="533400" y="1600200"/>
            <a:ext cx="8229600" cy="4525963"/>
          </a:xfrm>
        </p:spPr>
        <p:txBody>
          <a:bodyPr/>
          <a:lstStyle/>
          <a:p>
            <a:pPr eaLnBrk="1" hangingPunct="1">
              <a:buFont typeface="Wingdings" pitchFamily="2" charset="2"/>
              <a:buNone/>
              <a:defRPr/>
            </a:pPr>
            <a:r>
              <a:rPr lang="en-US"/>
              <a:t>	We support our parishes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idx="4294967295"/>
          </p:nvPr>
        </p:nvSpPr>
        <p:spPr/>
        <p:txBody>
          <a:bodyPr/>
          <a:lstStyle/>
          <a:p>
            <a:pPr eaLnBrk="1" hangingPunct="1">
              <a:defRPr/>
            </a:pPr>
            <a:r>
              <a:rPr lang="en-US" sz="4000">
                <a:solidFill>
                  <a:srgbClr val="FF0000"/>
                </a:solidFill>
              </a:rPr>
              <a:t>Family / Work</a:t>
            </a:r>
          </a:p>
        </p:txBody>
      </p:sp>
      <p:sp>
        <p:nvSpPr>
          <p:cNvPr id="3" name="Content Placeholder 2"/>
          <p:cNvSpPr>
            <a:spLocks noGrp="1"/>
          </p:cNvSpPr>
          <p:nvPr>
            <p:ph idx="4294967295"/>
          </p:nvPr>
        </p:nvSpPr>
        <p:spPr>
          <a:xfrm>
            <a:off x="457200" y="1752600"/>
            <a:ext cx="8229600" cy="4378325"/>
          </a:xfrm>
        </p:spPr>
        <p:txBody>
          <a:bodyPr/>
          <a:lstStyle/>
          <a:p>
            <a:pPr eaLnBrk="1" hangingPunct="1">
              <a:buFont typeface="Wingdings" pitchFamily="2" charset="2"/>
              <a:buNone/>
              <a:defRPr/>
            </a:pPr>
            <a:r>
              <a:rPr lang="en-US"/>
              <a:t>	We bring Christ to those around us …. </a:t>
            </a:r>
          </a:p>
          <a:p>
            <a:pPr eaLnBrk="1" hangingPunct="1">
              <a:buFont typeface="Wingdings" pitchFamily="2" charset="2"/>
              <a:buNone/>
              <a:defRPr/>
            </a:pPr>
            <a:r>
              <a:rPr lang="en-US"/>
              <a:t>	</a:t>
            </a:r>
          </a:p>
          <a:p>
            <a:pPr eaLnBrk="1" hangingPunct="1">
              <a:buFont typeface="Wingdings" pitchFamily="2" charset="2"/>
              <a:buNone/>
              <a:defRPr/>
            </a:pPr>
            <a:r>
              <a:rPr lang="en-US"/>
              <a:t>	our family, friends, and in the workplace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5"/>
          <p:cNvSpPr>
            <a:spLocks noGrp="1"/>
          </p:cNvSpPr>
          <p:nvPr>
            <p:ph type="title" idx="4294967295"/>
          </p:nvPr>
        </p:nvSpPr>
        <p:spPr/>
        <p:txBody>
          <a:bodyPr/>
          <a:lstStyle/>
          <a:p>
            <a:pPr eaLnBrk="1" hangingPunct="1">
              <a:defRPr/>
            </a:pPr>
            <a:r>
              <a:rPr lang="en-US">
                <a:solidFill>
                  <a:srgbClr val="FF0000"/>
                </a:solidFill>
              </a:rPr>
              <a:t>Secular Franciscan Order</a:t>
            </a:r>
          </a:p>
        </p:txBody>
      </p:sp>
      <p:sp>
        <p:nvSpPr>
          <p:cNvPr id="7" name="Content Placeholder 6"/>
          <p:cNvSpPr>
            <a:spLocks noGrp="1"/>
          </p:cNvSpPr>
          <p:nvPr>
            <p:ph idx="4294967295"/>
          </p:nvPr>
        </p:nvSpPr>
        <p:spPr>
          <a:xfrm>
            <a:off x="457200" y="1600200"/>
            <a:ext cx="8077200" cy="4953000"/>
          </a:xfrm>
        </p:spPr>
        <p:txBody>
          <a:bodyPr/>
          <a:lstStyle/>
          <a:p>
            <a:pPr algn="just" eaLnBrk="1" hangingPunct="1">
              <a:buFont typeface="Wingdings" pitchFamily="2" charset="2"/>
              <a:buNone/>
              <a:defRPr/>
            </a:pPr>
            <a:r>
              <a:rPr lang="en-US"/>
              <a:t>	The Secular Franciscan Order was begun 800 years ago by </a:t>
            </a:r>
            <a:r>
              <a:rPr lang="en-US" i="1"/>
              <a:t>St. Francis of Assisi</a:t>
            </a:r>
            <a:r>
              <a:rPr lang="en-US" i="1">
                <a:solidFill>
                  <a:srgbClr val="00B0F0"/>
                </a:solidFill>
              </a:rPr>
              <a:t> </a:t>
            </a:r>
            <a:r>
              <a:rPr lang="en-US"/>
              <a:t>…..</a:t>
            </a:r>
          </a:p>
          <a:p>
            <a:pPr algn="just" eaLnBrk="1" hangingPunct="1">
              <a:buFont typeface="Wingdings" pitchFamily="2" charset="2"/>
              <a:buNone/>
              <a:defRPr/>
            </a:pPr>
            <a:r>
              <a:rPr lang="en-US"/>
              <a:t>	</a:t>
            </a:r>
          </a:p>
          <a:p>
            <a:pPr algn="just" eaLnBrk="1" hangingPunct="1">
              <a:buFont typeface="Wingdings" pitchFamily="2" charset="2"/>
              <a:buNone/>
              <a:defRPr/>
            </a:pPr>
            <a:r>
              <a:rPr lang="en-US"/>
              <a:t>	who brought the Gospel to life …. </a:t>
            </a:r>
          </a:p>
          <a:p>
            <a:pPr algn="just" eaLnBrk="1" hangingPunct="1">
              <a:buFont typeface="Wingdings" pitchFamily="2" charset="2"/>
              <a:buNone/>
              <a:defRPr/>
            </a:pPr>
            <a:endParaRPr lang="en-US"/>
          </a:p>
          <a:p>
            <a:pPr algn="just" eaLnBrk="1" hangingPunct="1">
              <a:buFont typeface="Wingdings" pitchFamily="2" charset="2"/>
              <a:buNone/>
              <a:defRPr/>
            </a:pPr>
            <a:r>
              <a:rPr lang="en-US"/>
              <a:t>	and helped spark a rebuilding of church and faith.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2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4213" y="1598613"/>
            <a:ext cx="7997825" cy="4497387"/>
          </a:xfrm>
        </p:spPr>
        <p:txBody>
          <a:bodyPr/>
          <a:lstStyle/>
          <a:p>
            <a:pPr eaLnBrk="1" hangingPunct="1">
              <a:defRPr/>
            </a:pPr>
            <a:r>
              <a:rPr lang="en-US"/>
              <a:t>(Fraternity Group Picture)</a:t>
            </a:r>
          </a:p>
          <a:p>
            <a:pPr eaLnBrk="1" hangingPunct="1">
              <a:defRPr/>
            </a:pPr>
            <a:endParaRPr lang="en-US"/>
          </a:p>
          <a:p>
            <a:pPr eaLnBrk="1" hangingPunct="1">
              <a:defRPr/>
            </a:pPr>
            <a:r>
              <a:rPr lang="en-US"/>
              <a:t>We minister to each other and those we come in contact with in our daily lives by …. </a:t>
            </a:r>
          </a:p>
          <a:p>
            <a:pPr eaLnBrk="1" hangingPunct="1">
              <a:buFont typeface="Wingdings" pitchFamily="2" charset="2"/>
              <a:buNone/>
              <a:defRPr/>
            </a:pPr>
            <a:r>
              <a:rPr lang="en-US"/>
              <a:t>	being open and available for the Holy Spirit to use us as instruments of His peace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Title 1"/>
          <p:cNvSpPr>
            <a:spLocks noGrp="1"/>
          </p:cNvSpPr>
          <p:nvPr>
            <p:ph type="title" idx="4294967295"/>
          </p:nvPr>
        </p:nvSpPr>
        <p:spPr>
          <a:xfrm>
            <a:off x="457200" y="274638"/>
            <a:ext cx="8229600" cy="1477962"/>
          </a:xfrm>
        </p:spPr>
        <p:txBody>
          <a:bodyPr/>
          <a:lstStyle/>
          <a:p>
            <a:pPr eaLnBrk="1" hangingPunct="1"/>
            <a:r>
              <a:rPr lang="en-US" sz="3600" smtClean="0"/>
              <a:t>St. Joseph Cupertino Fraternity</a:t>
            </a:r>
            <a:br>
              <a:rPr lang="en-US" sz="3600" smtClean="0"/>
            </a:br>
            <a:r>
              <a:rPr lang="en-US" sz="3600" smtClean="0"/>
              <a:t>(Ellicott City, Maryland)</a:t>
            </a:r>
          </a:p>
        </p:txBody>
      </p:sp>
      <p:sp>
        <p:nvSpPr>
          <p:cNvPr id="225282" name="Content Placeholder 2"/>
          <p:cNvSpPr>
            <a:spLocks noGrp="1"/>
          </p:cNvSpPr>
          <p:nvPr>
            <p:ph idx="4294967295"/>
          </p:nvPr>
        </p:nvSpPr>
        <p:spPr>
          <a:xfrm>
            <a:off x="990600" y="2057400"/>
            <a:ext cx="7696200" cy="4191000"/>
          </a:xfrm>
        </p:spPr>
        <p:txBody>
          <a:bodyPr/>
          <a:lstStyle/>
          <a:p>
            <a:pPr eaLnBrk="1" hangingPunct="1">
              <a:buFontTx/>
              <a:buNone/>
            </a:pPr>
            <a:r>
              <a:rPr lang="en-US" sz="2000" smtClean="0"/>
              <a:t>	</a:t>
            </a:r>
            <a:r>
              <a:rPr lang="en-US" sz="3600" i="1" smtClean="0"/>
              <a:t>Come join us ….</a:t>
            </a:r>
          </a:p>
          <a:p>
            <a:pPr eaLnBrk="1" hangingPunct="1">
              <a:buFontTx/>
              <a:buNone/>
            </a:pPr>
            <a:endParaRPr lang="en-US" i="1" smtClean="0"/>
          </a:p>
          <a:p>
            <a:pPr eaLnBrk="1" hangingPunct="1">
              <a:buFontTx/>
              <a:buNone/>
            </a:pPr>
            <a:r>
              <a:rPr lang="en-US" smtClean="0"/>
              <a:t>	Call </a:t>
            </a:r>
            <a:r>
              <a:rPr lang="en-US" i="1" smtClean="0">
                <a:solidFill>
                  <a:srgbClr val="C00000"/>
                </a:solidFill>
              </a:rPr>
              <a:t>Bob Longo</a:t>
            </a:r>
            <a:r>
              <a:rPr lang="en-US" smtClean="0"/>
              <a:t> at </a:t>
            </a:r>
            <a:r>
              <a:rPr lang="en-US" b="1" i="1" smtClean="0"/>
              <a:t>410-451-0943</a:t>
            </a:r>
            <a:r>
              <a:rPr lang="en-US" smtClean="0"/>
              <a:t>  </a:t>
            </a:r>
          </a:p>
          <a:p>
            <a:pPr eaLnBrk="1" hangingPunct="1">
              <a:buFontTx/>
              <a:buNone/>
            </a:pPr>
            <a:r>
              <a:rPr lang="en-US" smtClean="0"/>
              <a:t>			or </a:t>
            </a:r>
          </a:p>
          <a:p>
            <a:pPr eaLnBrk="1" hangingPunct="1">
              <a:buFontTx/>
              <a:buNone/>
            </a:pPr>
            <a:r>
              <a:rPr lang="en-US" smtClean="0"/>
              <a:t>	</a:t>
            </a:r>
            <a:r>
              <a:rPr lang="en-US" i="1" smtClean="0">
                <a:solidFill>
                  <a:srgbClr val="C00000"/>
                </a:solidFill>
              </a:rPr>
              <a:t>Sherry Lewis</a:t>
            </a:r>
            <a:r>
              <a:rPr lang="en-US" smtClean="0">
                <a:solidFill>
                  <a:srgbClr val="C00000"/>
                </a:solidFill>
              </a:rPr>
              <a:t> </a:t>
            </a:r>
            <a:r>
              <a:rPr lang="en-US" smtClean="0"/>
              <a:t>at </a:t>
            </a:r>
            <a:r>
              <a:rPr lang="en-US" b="1" i="1" smtClean="0"/>
              <a:t>410-788-5395</a:t>
            </a:r>
            <a:r>
              <a:rPr lang="en-US" smtClean="0"/>
              <a:t>  </a:t>
            </a:r>
          </a:p>
          <a:p>
            <a:pPr eaLnBrk="1" hangingPunct="1">
              <a:buFontTx/>
              <a:buNone/>
            </a:pPr>
            <a:r>
              <a:rPr lang="en-US" smtClean="0"/>
              <a:t>	for more information.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Title 5"/>
          <p:cNvSpPr>
            <a:spLocks noGrp="1"/>
          </p:cNvSpPr>
          <p:nvPr>
            <p:ph type="title" idx="4294967295"/>
          </p:nvPr>
        </p:nvSpPr>
        <p:spPr/>
        <p:txBody>
          <a:bodyPr/>
          <a:lstStyle/>
          <a:p>
            <a:pPr eaLnBrk="1" hangingPunct="1"/>
            <a:r>
              <a:rPr lang="en-US" smtClean="0">
                <a:solidFill>
                  <a:srgbClr val="FF0000"/>
                </a:solidFill>
              </a:rPr>
              <a:t>Secular Franciscan Order</a:t>
            </a:r>
          </a:p>
        </p:txBody>
      </p:sp>
      <p:sp>
        <p:nvSpPr>
          <p:cNvPr id="192514" name="Content Placeholder 6"/>
          <p:cNvSpPr>
            <a:spLocks noGrp="1"/>
          </p:cNvSpPr>
          <p:nvPr>
            <p:ph idx="4294967295"/>
          </p:nvPr>
        </p:nvSpPr>
        <p:spPr>
          <a:xfrm>
            <a:off x="263525" y="2052638"/>
            <a:ext cx="7386638" cy="2952750"/>
          </a:xfrm>
        </p:spPr>
        <p:txBody>
          <a:bodyPr/>
          <a:lstStyle/>
          <a:p>
            <a:pPr algn="just" eaLnBrk="1" hangingPunct="1">
              <a:buFontTx/>
              <a:buNone/>
            </a:pPr>
            <a:r>
              <a:rPr lang="en-US" smtClean="0"/>
              <a:t>	</a:t>
            </a:r>
            <a:r>
              <a:rPr lang="en-US" i="1" smtClean="0"/>
              <a:t>Secular Franciscans</a:t>
            </a:r>
            <a:r>
              <a:rPr lang="en-US" smtClean="0"/>
              <a:t> seek to ….</a:t>
            </a:r>
          </a:p>
          <a:p>
            <a:pPr algn="just" eaLnBrk="1" hangingPunct="1">
              <a:buFontTx/>
              <a:buNone/>
            </a:pPr>
            <a:endParaRPr lang="en-US" smtClean="0"/>
          </a:p>
          <a:p>
            <a:pPr algn="just" eaLnBrk="1" hangingPunct="1">
              <a:buFontTx/>
              <a:buNone/>
            </a:pPr>
            <a:r>
              <a:rPr lang="en-US" smtClean="0"/>
              <a:t>	follow Christ in the footsteps of St. Francis. </a:t>
            </a:r>
          </a:p>
          <a:p>
            <a:pPr algn="just" eaLnBrk="1" hangingPunct="1">
              <a:buFontTx/>
              <a:buNone/>
            </a:pPr>
            <a:endParaRPr lang="en-US" smtClean="0"/>
          </a:p>
          <a:p>
            <a:pPr algn="just" eaLnBrk="1" hangingPunct="1">
              <a:buFontTx/>
              <a:buNone/>
            </a:pPr>
            <a:r>
              <a:rPr lang="en-US"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5"/>
          <p:cNvSpPr>
            <a:spLocks noGrp="1"/>
          </p:cNvSpPr>
          <p:nvPr>
            <p:ph type="title" idx="4294967295"/>
          </p:nvPr>
        </p:nvSpPr>
        <p:spPr>
          <a:xfrm>
            <a:off x="457200" y="228600"/>
            <a:ext cx="8229600" cy="792163"/>
          </a:xfrm>
        </p:spPr>
        <p:txBody>
          <a:bodyPr/>
          <a:lstStyle/>
          <a:p>
            <a:pPr eaLnBrk="1" hangingPunct="1">
              <a:defRPr/>
            </a:pPr>
            <a:r>
              <a:rPr lang="en-US">
                <a:solidFill>
                  <a:srgbClr val="FF0000"/>
                </a:solidFill>
              </a:rPr>
              <a:t>Secular Franciscan Order</a:t>
            </a:r>
          </a:p>
        </p:txBody>
      </p:sp>
      <p:sp>
        <p:nvSpPr>
          <p:cNvPr id="7" name="Content Placeholder 6"/>
          <p:cNvSpPr>
            <a:spLocks noGrp="1"/>
          </p:cNvSpPr>
          <p:nvPr>
            <p:ph idx="4294967295"/>
          </p:nvPr>
        </p:nvSpPr>
        <p:spPr>
          <a:xfrm>
            <a:off x="685800" y="1295400"/>
            <a:ext cx="7620000" cy="5257800"/>
          </a:xfrm>
        </p:spPr>
        <p:txBody>
          <a:bodyPr/>
          <a:lstStyle/>
          <a:p>
            <a:pPr algn="just" eaLnBrk="1" hangingPunct="1">
              <a:buFontTx/>
              <a:buNone/>
            </a:pPr>
            <a:r>
              <a:rPr lang="en-US" smtClean="0"/>
              <a:t>	We are married, single, clergy ….</a:t>
            </a:r>
          </a:p>
          <a:p>
            <a:pPr algn="just" eaLnBrk="1" hangingPunct="1">
              <a:buFontTx/>
              <a:buNone/>
            </a:pPr>
            <a:endParaRPr lang="en-US" smtClean="0"/>
          </a:p>
          <a:p>
            <a:pPr algn="just" eaLnBrk="1" hangingPunct="1">
              <a:buFontTx/>
              <a:buNone/>
            </a:pPr>
            <a:r>
              <a:rPr lang="en-US" smtClean="0"/>
              <a:t>	living in the world, </a:t>
            </a:r>
          </a:p>
          <a:p>
            <a:pPr algn="just" eaLnBrk="1" hangingPunct="1">
              <a:buFontTx/>
              <a:buNone/>
            </a:pPr>
            <a:endParaRPr lang="en-US" smtClean="0"/>
          </a:p>
          <a:p>
            <a:pPr algn="just" eaLnBrk="1" hangingPunct="1">
              <a:buFontTx/>
              <a:buNone/>
            </a:pPr>
            <a:r>
              <a:rPr lang="en-US" smtClean="0"/>
              <a:t>	moving quietly forward in the company of others ….</a:t>
            </a:r>
          </a:p>
          <a:p>
            <a:pPr algn="just" eaLnBrk="1" hangingPunct="1">
              <a:buFontTx/>
              <a:buNone/>
            </a:pPr>
            <a:r>
              <a:rPr lang="en-US" smtClean="0"/>
              <a:t>	whom we regard as our </a:t>
            </a:r>
            <a:r>
              <a:rPr lang="en-US" i="1" smtClean="0"/>
              <a:t>brothers and sisters in Christ and Francis</a:t>
            </a:r>
            <a:r>
              <a:rPr lang="en-US"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20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20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fade">
                                      <p:cBhvr>
                                        <p:cTn id="22"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a:xfrm>
            <a:off x="457200" y="274638"/>
            <a:ext cx="8229600" cy="1249362"/>
          </a:xfrm>
        </p:spPr>
        <p:txBody>
          <a:bodyPr/>
          <a:lstStyle/>
          <a:p>
            <a:pPr eaLnBrk="1" hangingPunct="1">
              <a:defRPr/>
            </a:pPr>
            <a:r>
              <a:rPr lang="en-US" sz="3600"/>
              <a:t>St. Joseph Cupertino Fraternity</a:t>
            </a:r>
            <a:br>
              <a:rPr lang="en-US" sz="3600"/>
            </a:br>
            <a:r>
              <a:rPr lang="en-US" sz="3600"/>
              <a:t>(Ellicott City, Maryland)</a:t>
            </a:r>
          </a:p>
        </p:txBody>
      </p:sp>
      <p:sp>
        <p:nvSpPr>
          <p:cNvPr id="3" name="Content Placeholder 2"/>
          <p:cNvSpPr>
            <a:spLocks noGrp="1"/>
          </p:cNvSpPr>
          <p:nvPr>
            <p:ph idx="4294967295"/>
          </p:nvPr>
        </p:nvSpPr>
        <p:spPr>
          <a:xfrm>
            <a:off x="838200" y="1828800"/>
            <a:ext cx="7239000" cy="4302125"/>
          </a:xfrm>
        </p:spPr>
        <p:txBody>
          <a:bodyPr/>
          <a:lstStyle/>
          <a:p>
            <a:pPr eaLnBrk="1" hangingPunct="1">
              <a:buFont typeface="Wingdings" pitchFamily="2" charset="2"/>
              <a:buNone/>
              <a:defRPr/>
            </a:pPr>
            <a:r>
              <a:rPr lang="en-US" sz="2800"/>
              <a:t>	</a:t>
            </a:r>
            <a:r>
              <a:rPr lang="en-US"/>
              <a:t>Three members of the Little Flower Fraternity in East Baltimore ….</a:t>
            </a:r>
          </a:p>
          <a:p>
            <a:pPr eaLnBrk="1" hangingPunct="1">
              <a:buFont typeface="Wingdings" pitchFamily="2" charset="2"/>
              <a:buNone/>
              <a:defRPr/>
            </a:pPr>
            <a:endParaRPr lang="en-US"/>
          </a:p>
          <a:p>
            <a:pPr eaLnBrk="1" hangingPunct="1">
              <a:buFont typeface="Wingdings" pitchFamily="2" charset="2"/>
              <a:buNone/>
              <a:defRPr/>
            </a:pPr>
            <a:r>
              <a:rPr lang="en-US"/>
              <a:t>	were asked to form a new fraternity at </a:t>
            </a:r>
            <a:r>
              <a:rPr lang="en-US" i="1"/>
              <a:t>St. Marks in Catonsville MD</a:t>
            </a:r>
            <a:r>
              <a:rPr lang="en-US" i="1">
                <a:solidFill>
                  <a:srgbClr val="C00000"/>
                </a:solidFill>
              </a:rPr>
              <a:t> </a:t>
            </a:r>
            <a:r>
              <a:rPr lang="en-US"/>
              <a:t>….</a:t>
            </a:r>
          </a:p>
          <a:p>
            <a:pPr eaLnBrk="1" hangingPunct="1">
              <a:buFont typeface="Wingdings" pitchFamily="2" charset="2"/>
              <a:buNone/>
              <a:defRPr/>
            </a:pPr>
            <a:endParaRPr lang="en-US"/>
          </a:p>
          <a:p>
            <a:pPr eaLnBrk="1" hangingPunct="1">
              <a:buFont typeface="Wingdings" pitchFamily="2" charset="2"/>
              <a:buNone/>
              <a:defRPr/>
            </a:pPr>
            <a:r>
              <a:rPr lang="en-US"/>
              <a:t>	by Fr. Larry Kubeara OFM Conv.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a:xfrm>
            <a:off x="457200" y="274638"/>
            <a:ext cx="8229600" cy="1249362"/>
          </a:xfrm>
        </p:spPr>
        <p:txBody>
          <a:bodyPr/>
          <a:lstStyle/>
          <a:p>
            <a:pPr eaLnBrk="1" hangingPunct="1">
              <a:defRPr/>
            </a:pPr>
            <a:r>
              <a:rPr lang="en-US" sz="3600"/>
              <a:t>St. Joseph Cupertino Fraternity</a:t>
            </a:r>
            <a:br>
              <a:rPr lang="en-US" sz="3600"/>
            </a:br>
            <a:r>
              <a:rPr lang="en-US" sz="3600"/>
              <a:t>(Ellicott City, Maryland)</a:t>
            </a:r>
          </a:p>
        </p:txBody>
      </p:sp>
      <p:sp>
        <p:nvSpPr>
          <p:cNvPr id="3" name="Content Placeholder 2"/>
          <p:cNvSpPr>
            <a:spLocks noGrp="1"/>
          </p:cNvSpPr>
          <p:nvPr>
            <p:ph idx="4294967295"/>
          </p:nvPr>
        </p:nvSpPr>
        <p:spPr>
          <a:xfrm>
            <a:off x="914400" y="2259013"/>
            <a:ext cx="7467600" cy="3836987"/>
          </a:xfrm>
        </p:spPr>
        <p:txBody>
          <a:bodyPr/>
          <a:lstStyle/>
          <a:p>
            <a:pPr eaLnBrk="1" hangingPunct="1">
              <a:buFont typeface="Wingdings" pitchFamily="2" charset="2"/>
              <a:buNone/>
              <a:defRPr/>
            </a:pPr>
            <a:r>
              <a:rPr lang="en-US" sz="2800"/>
              <a:t>	</a:t>
            </a:r>
            <a:r>
              <a:rPr lang="en-US"/>
              <a:t>In </a:t>
            </a:r>
            <a:r>
              <a:rPr lang="en-US" i="1"/>
              <a:t>January of 1980</a:t>
            </a:r>
            <a:r>
              <a:rPr lang="en-US"/>
              <a:t>, ….</a:t>
            </a:r>
          </a:p>
          <a:p>
            <a:pPr eaLnBrk="1" hangingPunct="1">
              <a:buFont typeface="Wingdings" pitchFamily="2" charset="2"/>
              <a:buNone/>
              <a:defRPr/>
            </a:pPr>
            <a:r>
              <a:rPr lang="en-US"/>
              <a:t>	those three members started meeting at St. Marks  </a:t>
            </a:r>
          </a:p>
          <a:p>
            <a:pPr eaLnBrk="1" hangingPunct="1">
              <a:buFont typeface="Wingdings" pitchFamily="2" charset="2"/>
              <a:buNone/>
              <a:defRPr/>
            </a:pPr>
            <a:r>
              <a:rPr lang="en-US"/>
              <a:t>	guided by our first Spiritual Assistant Fr. Ross Syracuse OFM Conv.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Title 1"/>
          <p:cNvSpPr>
            <a:spLocks noGrp="1"/>
          </p:cNvSpPr>
          <p:nvPr>
            <p:ph type="title" idx="4294967295"/>
          </p:nvPr>
        </p:nvSpPr>
        <p:spPr>
          <a:xfrm>
            <a:off x="457200" y="274638"/>
            <a:ext cx="8229600" cy="1477962"/>
          </a:xfrm>
        </p:spPr>
        <p:txBody>
          <a:bodyPr anchor="ctr"/>
          <a:lstStyle/>
          <a:p>
            <a:pPr eaLnBrk="1" hangingPunct="1"/>
            <a:r>
              <a:rPr lang="en-US" sz="3400" smtClean="0"/>
              <a:t>St. Joseph Cupertino Fraternity</a:t>
            </a:r>
            <a:br>
              <a:rPr lang="en-US" sz="3400" smtClean="0"/>
            </a:br>
            <a:r>
              <a:rPr lang="en-US" sz="3400" smtClean="0"/>
              <a:t>(Ellicott City, Maryland)</a:t>
            </a:r>
          </a:p>
        </p:txBody>
      </p:sp>
      <p:sp>
        <p:nvSpPr>
          <p:cNvPr id="3" name="Content Placeholder 2"/>
          <p:cNvSpPr>
            <a:spLocks noGrp="1"/>
          </p:cNvSpPr>
          <p:nvPr>
            <p:ph idx="4294967295"/>
          </p:nvPr>
        </p:nvSpPr>
        <p:spPr>
          <a:xfrm>
            <a:off x="609600" y="2133600"/>
            <a:ext cx="7848600" cy="4114800"/>
          </a:xfrm>
        </p:spPr>
        <p:txBody>
          <a:bodyPr/>
          <a:lstStyle/>
          <a:p>
            <a:pPr eaLnBrk="1" hangingPunct="1">
              <a:buFont typeface="Wingdings" pitchFamily="2" charset="2"/>
              <a:buNone/>
            </a:pPr>
            <a:r>
              <a:rPr lang="en-US" sz="1900" smtClean="0"/>
              <a:t>	</a:t>
            </a:r>
            <a:r>
              <a:rPr lang="en-US" smtClean="0"/>
              <a:t>Over the past 30 years we have grown from 3 members to about 38 members and still growing</a:t>
            </a:r>
          </a:p>
          <a:p>
            <a:pPr eaLnBrk="1" hangingPunct="1">
              <a:buFont typeface="Wingdings" pitchFamily="2" charset="2"/>
              <a:buNone/>
            </a:pPr>
            <a:endParaRPr lang="en-US" smtClean="0"/>
          </a:p>
          <a:p>
            <a:pPr eaLnBrk="1" hangingPunct="1">
              <a:buFont typeface="Wingdings" pitchFamily="2" charset="2"/>
              <a:buNone/>
            </a:pPr>
            <a:r>
              <a:rPr lang="en-US" smtClean="0"/>
              <a:t>	We now meet at the </a:t>
            </a:r>
            <a:r>
              <a:rPr lang="en-US" i="1" smtClean="0"/>
              <a:t>Shrine of St. Anthony in Ellicott City, MD</a:t>
            </a:r>
          </a:p>
          <a:p>
            <a:pPr eaLnBrk="1" hangingPunct="1">
              <a:buFont typeface="Wingdings" pitchFamily="2" charset="2"/>
              <a:buNone/>
            </a:pP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p:txBody>
          <a:bodyPr/>
          <a:lstStyle/>
          <a:p>
            <a:pPr eaLnBrk="1" hangingPunct="1">
              <a:defRPr/>
            </a:pPr>
            <a:r>
              <a:rPr lang="en-US" sz="3600">
                <a:solidFill>
                  <a:srgbClr val="FF0000"/>
                </a:solidFill>
              </a:rPr>
              <a:t>What Is a Vocation to the SFO?</a:t>
            </a:r>
          </a:p>
        </p:txBody>
      </p:sp>
      <p:sp>
        <p:nvSpPr>
          <p:cNvPr id="3" name="Content Placeholder 2"/>
          <p:cNvSpPr>
            <a:spLocks noGrp="1"/>
          </p:cNvSpPr>
          <p:nvPr>
            <p:ph idx="4294967295"/>
          </p:nvPr>
        </p:nvSpPr>
        <p:spPr>
          <a:xfrm>
            <a:off x="609600" y="1600200"/>
            <a:ext cx="7772400" cy="4525963"/>
          </a:xfrm>
        </p:spPr>
        <p:txBody>
          <a:bodyPr/>
          <a:lstStyle/>
          <a:p>
            <a:pPr eaLnBrk="1" hangingPunct="1">
              <a:buFont typeface="Wingdings" pitchFamily="2" charset="2"/>
              <a:buNone/>
              <a:defRPr/>
            </a:pPr>
            <a:r>
              <a:rPr lang="en-US"/>
              <a:t>	The SFO is a special movement of the holy spirit within the church. </a:t>
            </a:r>
          </a:p>
          <a:p>
            <a:pPr eaLnBrk="1" hangingPunct="1">
              <a:buFont typeface="Wingdings" pitchFamily="2" charset="2"/>
              <a:buNone/>
              <a:defRPr/>
            </a:pPr>
            <a:r>
              <a:rPr lang="en-US"/>
              <a:t>	</a:t>
            </a:r>
          </a:p>
          <a:p>
            <a:pPr eaLnBrk="1" hangingPunct="1">
              <a:buFont typeface="Wingdings" pitchFamily="2" charset="2"/>
              <a:buNone/>
              <a:defRPr/>
            </a:pPr>
            <a:r>
              <a:rPr lang="en-US"/>
              <a:t>	This is a calling to Christians to a specific way of living ….</a:t>
            </a:r>
          </a:p>
          <a:p>
            <a:pPr eaLnBrk="1" hangingPunct="1">
              <a:buFont typeface="Wingdings" pitchFamily="2" charset="2"/>
              <a:buNone/>
              <a:defRPr/>
            </a:pPr>
            <a:r>
              <a:rPr lang="en-US"/>
              <a:t>	striving to live the gospel life according to the spirit of </a:t>
            </a:r>
            <a:r>
              <a:rPr lang="en-US" i="1"/>
              <a:t>St. Francis</a:t>
            </a:r>
            <a:r>
              <a:rPr lang="en-US"/>
              <a:t> and </a:t>
            </a:r>
            <a:r>
              <a:rPr lang="en-US" i="1"/>
              <a:t>St. Clare.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Fading Grid">
  <a:themeElements>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fontScheme name="Fading Gri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ading Grid 1">
        <a:dk1>
          <a:srgbClr val="7E0000"/>
        </a:dk1>
        <a:lt1>
          <a:srgbClr val="FFFFFF"/>
        </a:lt1>
        <a:dk2>
          <a:srgbClr val="800000"/>
        </a:dk2>
        <a:lt2>
          <a:srgbClr val="FCF0B2"/>
        </a:lt2>
        <a:accent1>
          <a:srgbClr val="C5543D"/>
        </a:accent1>
        <a:accent2>
          <a:srgbClr val="660000"/>
        </a:accent2>
        <a:accent3>
          <a:srgbClr val="C0AAAA"/>
        </a:accent3>
        <a:accent4>
          <a:srgbClr val="DADADA"/>
        </a:accent4>
        <a:accent5>
          <a:srgbClr val="DFB3AF"/>
        </a:accent5>
        <a:accent6>
          <a:srgbClr val="5C0000"/>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Fading Grid 2">
        <a:dk1>
          <a:srgbClr val="000066"/>
        </a:dk1>
        <a:lt1>
          <a:srgbClr val="FFFFFF"/>
        </a:lt1>
        <a:dk2>
          <a:srgbClr val="000066"/>
        </a:dk2>
        <a:lt2>
          <a:srgbClr val="B2B8C8"/>
        </a:lt2>
        <a:accent1>
          <a:srgbClr val="008080"/>
        </a:accent1>
        <a:accent2>
          <a:srgbClr val="00004E"/>
        </a:accent2>
        <a:accent3>
          <a:srgbClr val="AAAAB8"/>
        </a:accent3>
        <a:accent4>
          <a:srgbClr val="DADADA"/>
        </a:accent4>
        <a:accent5>
          <a:srgbClr val="AAC0C0"/>
        </a:accent5>
        <a:accent6>
          <a:srgbClr val="000046"/>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Fading Grid 3">
        <a:dk1>
          <a:srgbClr val="010199"/>
        </a:dk1>
        <a:lt1>
          <a:srgbClr val="FFFFFF"/>
        </a:lt1>
        <a:dk2>
          <a:srgbClr val="000099"/>
        </a:dk2>
        <a:lt2>
          <a:srgbClr val="CCFFFF"/>
        </a:lt2>
        <a:accent1>
          <a:srgbClr val="00C600"/>
        </a:accent1>
        <a:accent2>
          <a:srgbClr val="01017D"/>
        </a:accent2>
        <a:accent3>
          <a:srgbClr val="AAAACA"/>
        </a:accent3>
        <a:accent4>
          <a:srgbClr val="DADADA"/>
        </a:accent4>
        <a:accent5>
          <a:srgbClr val="AADFAA"/>
        </a:accent5>
        <a:accent6>
          <a:srgbClr val="010171"/>
        </a:accent6>
        <a:hlink>
          <a:srgbClr val="FFE701"/>
        </a:hlink>
        <a:folHlink>
          <a:srgbClr val="3366FF"/>
        </a:folHlink>
      </a:clrScheme>
      <a:clrMap bg1="dk2" tx1="lt1" bg2="dk1" tx2="lt2" accent1="accent1" accent2="accent2" accent3="accent3" accent4="accent4" accent5="accent5" accent6="accent6" hlink="hlink" folHlink="folHlink"/>
    </a:extraClrScheme>
    <a:extraClrScheme>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clrMap bg1="dk2" tx1="lt1" bg2="dk1" tx2="lt2" accent1="accent1" accent2="accent2" accent3="accent3" accent4="accent4" accent5="accent5" accent6="accent6" hlink="hlink" folHlink="folHlink"/>
    </a:extraClrScheme>
    <a:extraClrScheme>
      <a:clrScheme name="Fading Grid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ding Grid 6">
        <a:dk1>
          <a:srgbClr val="4D4D4D"/>
        </a:dk1>
        <a:lt1>
          <a:srgbClr val="FFFFFF"/>
        </a:lt1>
        <a:dk2>
          <a:srgbClr val="525252"/>
        </a:dk2>
        <a:lt2>
          <a:srgbClr val="C0C0C0"/>
        </a:lt2>
        <a:accent1>
          <a:srgbClr val="527C3A"/>
        </a:accent1>
        <a:accent2>
          <a:srgbClr val="444444"/>
        </a:accent2>
        <a:accent3>
          <a:srgbClr val="B3B3B3"/>
        </a:accent3>
        <a:accent4>
          <a:srgbClr val="DADADA"/>
        </a:accent4>
        <a:accent5>
          <a:srgbClr val="B3BFAE"/>
        </a:accent5>
        <a:accent6>
          <a:srgbClr val="3D3D3D"/>
        </a:accent6>
        <a:hlink>
          <a:srgbClr val="FAC458"/>
        </a:hlink>
        <a:folHlink>
          <a:srgbClr val="C7780F"/>
        </a:folHlink>
      </a:clrScheme>
      <a:clrMap bg1="dk2" tx1="lt1" bg2="dk1" tx2="lt2" accent1="accent1" accent2="accent2" accent3="accent3" accent4="accent4" accent5="accent5" accent6="accent6" hlink="hlink" folHlink="folHlink"/>
    </a:extraClrScheme>
    <a:extraClrScheme>
      <a:clrScheme name="Fading Grid 7">
        <a:dk1>
          <a:srgbClr val="516032"/>
        </a:dk1>
        <a:lt1>
          <a:srgbClr val="FFFFFF"/>
        </a:lt1>
        <a:dk2>
          <a:srgbClr val="546434"/>
        </a:dk2>
        <a:lt2>
          <a:srgbClr val="B2B68A"/>
        </a:lt2>
        <a:accent1>
          <a:srgbClr val="7D8C70"/>
        </a:accent1>
        <a:accent2>
          <a:srgbClr val="414E28"/>
        </a:accent2>
        <a:accent3>
          <a:srgbClr val="B3B8AE"/>
        </a:accent3>
        <a:accent4>
          <a:srgbClr val="DADADA"/>
        </a:accent4>
        <a:accent5>
          <a:srgbClr val="BFC5BB"/>
        </a:accent5>
        <a:accent6>
          <a:srgbClr val="3A4623"/>
        </a:accent6>
        <a:hlink>
          <a:srgbClr val="80C579"/>
        </a:hlink>
        <a:folHlink>
          <a:srgbClr val="7FADAF"/>
        </a:folHlink>
      </a:clrScheme>
      <a:clrMap bg1="dk2" tx1="lt1" bg2="dk1" tx2="lt2" accent1="accent1" accent2="accent2" accent3="accent3" accent4="accent4" accent5="accent5" accent6="accent6" hlink="hlink" folHlink="folHlink"/>
    </a:extraClrScheme>
    <a:extraClrScheme>
      <a:clrScheme name="Fading Grid 8">
        <a:dk1>
          <a:srgbClr val="D1CC00"/>
        </a:dk1>
        <a:lt1>
          <a:srgbClr val="FFFFFF"/>
        </a:lt1>
        <a:dk2>
          <a:srgbClr val="CCCC00"/>
        </a:dk2>
        <a:lt2>
          <a:srgbClr val="F3F5B1"/>
        </a:lt2>
        <a:accent1>
          <a:srgbClr val="808000"/>
        </a:accent1>
        <a:accent2>
          <a:srgbClr val="AEAA00"/>
        </a:accent2>
        <a:accent3>
          <a:srgbClr val="E2E2AA"/>
        </a:accent3>
        <a:accent4>
          <a:srgbClr val="DADADA"/>
        </a:accent4>
        <a:accent5>
          <a:srgbClr val="C0C0AA"/>
        </a:accent5>
        <a:accent6>
          <a:srgbClr val="9D9A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Fading Grid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Arial"/>
      </a:majorFont>
      <a:minorFont>
        <a:latin typeface="Arial Black"/>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Kimono">
  <a:themeElements>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Kimon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380</TotalTime>
  <Words>834</Words>
  <Application>Microsoft Office PowerPoint</Application>
  <PresentationFormat>On-screen Show (4:3)</PresentationFormat>
  <Paragraphs>187</Paragraphs>
  <Slides>31</Slides>
  <Notes>9</Notes>
  <HiddenSlides>0</HiddenSlides>
  <MMClips>0</MMClips>
  <ScaleCrop>false</ScaleCrop>
  <HeadingPairs>
    <vt:vector size="6" baseType="variant">
      <vt:variant>
        <vt:lpstr>Fonts Used</vt:lpstr>
      </vt:variant>
      <vt:variant>
        <vt:i4>9</vt:i4>
      </vt:variant>
      <vt:variant>
        <vt:lpstr>Design Template</vt:lpstr>
      </vt:variant>
      <vt:variant>
        <vt:i4>28</vt:i4>
      </vt:variant>
      <vt:variant>
        <vt:lpstr>Slide Titles</vt:lpstr>
      </vt:variant>
      <vt:variant>
        <vt:i4>31</vt:i4>
      </vt:variant>
    </vt:vector>
  </HeadingPairs>
  <TitlesOfParts>
    <vt:vector size="68" baseType="lpstr">
      <vt:lpstr>Arial</vt:lpstr>
      <vt:lpstr>Calibri</vt:lpstr>
      <vt:lpstr>Tahoma</vt:lpstr>
      <vt:lpstr>Wingdings</vt:lpstr>
      <vt:lpstr>Arial Black</vt:lpstr>
      <vt:lpstr>Times New Roman</vt:lpstr>
      <vt:lpstr>Verdana</vt:lpstr>
      <vt:lpstr>Garamond</vt:lpstr>
      <vt:lpstr>Symbol</vt:lpstr>
      <vt:lpstr>Office Theme</vt:lpstr>
      <vt:lpstr>Balance</vt:lpstr>
      <vt:lpstr>Ocean</vt:lpstr>
      <vt:lpstr>Glass Layers</vt:lpstr>
      <vt:lpstr>Kimono</vt:lpstr>
      <vt:lpstr>Mountain Top</vt:lpstr>
      <vt:lpstr>Maple</vt:lpstr>
      <vt:lpstr>Textured</vt:lpstr>
      <vt:lpstr>Profile</vt:lpstr>
      <vt:lpstr>Stream</vt:lpstr>
      <vt:lpstr>Fading Grid</vt:lpstr>
      <vt:lpstr>Slit</vt:lpstr>
      <vt:lpstr>Compass</vt:lpstr>
      <vt:lpstr>Globe</vt:lpstr>
      <vt:lpstr>Fireworks</vt:lpstr>
      <vt:lpstr>Balance</vt:lpstr>
      <vt:lpstr>Ocean</vt:lpstr>
      <vt:lpstr>Glass Layers</vt:lpstr>
      <vt:lpstr>Kimono</vt:lpstr>
      <vt:lpstr>Mountain Top</vt:lpstr>
      <vt:lpstr>Maple</vt:lpstr>
      <vt:lpstr>Profile</vt:lpstr>
      <vt:lpstr>Stream</vt:lpstr>
      <vt:lpstr>Fading Grid</vt:lpstr>
      <vt:lpstr>Slit</vt:lpstr>
      <vt:lpstr>Compass</vt:lpstr>
      <vt:lpstr>Globe</vt:lpstr>
      <vt:lpstr>Fireworks</vt:lpstr>
      <vt:lpstr>Are You a Franciscan at Heart?</vt:lpstr>
      <vt:lpstr>Slide 2</vt:lpstr>
      <vt:lpstr>Secular Franciscan Order</vt:lpstr>
      <vt:lpstr>Secular Franciscan Order</vt:lpstr>
      <vt:lpstr>Secular Franciscan Order</vt:lpstr>
      <vt:lpstr>St. Joseph Cupertino Fraternity (Ellicott City, Maryland)</vt:lpstr>
      <vt:lpstr>St. Joseph Cupertino Fraternity (Ellicott City, Maryland)</vt:lpstr>
      <vt:lpstr>St. Joseph Cupertino Fraternity (Ellicott City, Maryland)</vt:lpstr>
      <vt:lpstr>What Is a Vocation to the SFO?</vt:lpstr>
      <vt:lpstr>Calling</vt:lpstr>
      <vt:lpstr>Calling</vt:lpstr>
      <vt:lpstr>Slide 12</vt:lpstr>
      <vt:lpstr>(1) PRAYER</vt:lpstr>
      <vt:lpstr>(1) PRAYER</vt:lpstr>
      <vt:lpstr>(2) SERVICE</vt:lpstr>
      <vt:lpstr>(3) COMMUNITY</vt:lpstr>
      <vt:lpstr>Three Phases of Formation Process</vt:lpstr>
      <vt:lpstr>Formation: Phase I -- Orientation</vt:lpstr>
      <vt:lpstr>Formation: Phase II -- Inquiry</vt:lpstr>
      <vt:lpstr>Formation: Phase II -- Inquiry</vt:lpstr>
      <vt:lpstr>Formation: Phase II -- Inquiry</vt:lpstr>
      <vt:lpstr>Formation: Phase II -- Inquiry</vt:lpstr>
      <vt:lpstr>Formation: Phase III -- Candidacy</vt:lpstr>
      <vt:lpstr>Profession</vt:lpstr>
      <vt:lpstr>Apostolate</vt:lpstr>
      <vt:lpstr>Bob’s Ministry at The Franciscan Center</vt:lpstr>
      <vt:lpstr>Rite of Initiation</vt:lpstr>
      <vt:lpstr>Sheila Solomon, OFS Lecturing</vt:lpstr>
      <vt:lpstr>Family / Work</vt:lpstr>
      <vt:lpstr>Slide 30</vt:lpstr>
      <vt:lpstr>St. Joseph Cupertino Fraternity (Ellicott City, Maryland)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a Franciscan at heart?</dc:title>
  <dc:creator>Jim</dc:creator>
  <cp:lastModifiedBy>Robert Longo</cp:lastModifiedBy>
  <cp:revision>51</cp:revision>
  <dcterms:created xsi:type="dcterms:W3CDTF">2011-01-21T19:07:49Z</dcterms:created>
  <dcterms:modified xsi:type="dcterms:W3CDTF">2013-12-30T18:39:41Z</dcterms:modified>
</cp:coreProperties>
</file>